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mp4" ContentType="video/unknown"/>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omments/comment1.xml" ContentType="application/vnd.openxmlformats-officedocument.presentationml.comments+xml"/>
  <Override PartName="/ppt/charts/chart1.xml" ContentType="application/vnd.openxmlformats-officedocument.drawingml.chart+xml"/>
  <Override PartName="/ppt/comments/comment2.xml" ContentType="application/vnd.openxmlformats-officedocument.presentationml.comments+xml"/>
  <Override PartName="/ppt/charts/chart2.xml" ContentType="application/vnd.openxmlformats-officedocument.drawingml.chart+xml"/>
  <Override PartName="/ppt/charts/chart3.xml" ContentType="application/vnd.openxmlformats-officedocument.drawingml.chart+xml"/>
  <Override PartName="/ppt/notesSlides/notesSlide6.xml" ContentType="application/vnd.openxmlformats-officedocument.presentationml.notesSlide+xml"/>
  <Override PartName="/ppt/comments/comment3.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5"/>
  </p:notesMasterIdLst>
  <p:sldIdLst>
    <p:sldId id="256" r:id="rId2"/>
    <p:sldId id="257" r:id="rId3"/>
    <p:sldId id="258" r:id="rId4"/>
    <p:sldId id="259" r:id="rId5"/>
    <p:sldId id="260" r:id="rId6"/>
    <p:sldId id="261" r:id="rId7"/>
    <p:sldId id="265" r:id="rId8"/>
    <p:sldId id="262" r:id="rId9"/>
    <p:sldId id="266" r:id="rId10"/>
    <p:sldId id="267" r:id="rId11"/>
    <p:sldId id="268" r:id="rId12"/>
    <p:sldId id="271" r:id="rId13"/>
    <p:sldId id="275" r:id="rId14"/>
    <p:sldId id="270" r:id="rId15"/>
    <p:sldId id="273" r:id="rId16"/>
    <p:sldId id="277" r:id="rId17"/>
    <p:sldId id="278" r:id="rId18"/>
    <p:sldId id="279" r:id="rId19"/>
    <p:sldId id="280" r:id="rId20"/>
    <p:sldId id="283" r:id="rId21"/>
    <p:sldId id="284" r:id="rId22"/>
    <p:sldId id="285" r:id="rId23"/>
    <p:sldId id="286" r:id="rId24"/>
  </p:sldIdLst>
  <p:sldSz cx="9144000" cy="6858000" type="screen4x3"/>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rgbClr val="000000"/>
        </a:solidFill>
        <a:effectLst/>
        <a:uFillTx/>
        <a:latin typeface="Times New Roman"/>
        <a:ea typeface="Times New Roman"/>
        <a:cs typeface="Times New Roman"/>
        <a:sym typeface="Times New Roman"/>
      </a:defRPr>
    </a:lvl1pPr>
    <a:lvl2pPr marL="0" marR="0" indent="457200" algn="l" defTabSz="914400"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rgbClr val="000000"/>
        </a:solidFill>
        <a:effectLst/>
        <a:uFillTx/>
        <a:latin typeface="Times New Roman"/>
        <a:ea typeface="Times New Roman"/>
        <a:cs typeface="Times New Roman"/>
        <a:sym typeface="Times New Roman"/>
      </a:defRPr>
    </a:lvl2pPr>
    <a:lvl3pPr marL="0" marR="0" indent="914400" algn="l" defTabSz="914400"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rgbClr val="000000"/>
        </a:solidFill>
        <a:effectLst/>
        <a:uFillTx/>
        <a:latin typeface="Times New Roman"/>
        <a:ea typeface="Times New Roman"/>
        <a:cs typeface="Times New Roman"/>
        <a:sym typeface="Times New Roman"/>
      </a:defRPr>
    </a:lvl3pPr>
    <a:lvl4pPr marL="0" marR="0" indent="1371600" algn="l" defTabSz="914400"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rgbClr val="000000"/>
        </a:solidFill>
        <a:effectLst/>
        <a:uFillTx/>
        <a:latin typeface="Times New Roman"/>
        <a:ea typeface="Times New Roman"/>
        <a:cs typeface="Times New Roman"/>
        <a:sym typeface="Times New Roman"/>
      </a:defRPr>
    </a:lvl4pPr>
    <a:lvl5pPr marL="0" marR="0" indent="1828800" algn="l" defTabSz="914400"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rgbClr val="000000"/>
        </a:solidFill>
        <a:effectLst/>
        <a:uFillTx/>
        <a:latin typeface="Times New Roman"/>
        <a:ea typeface="Times New Roman"/>
        <a:cs typeface="Times New Roman"/>
        <a:sym typeface="Times New Roman"/>
      </a:defRPr>
    </a:lvl5pPr>
    <a:lvl6pPr marL="0" marR="0" indent="2286000" algn="l" defTabSz="914400"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rgbClr val="000000"/>
        </a:solidFill>
        <a:effectLst/>
        <a:uFillTx/>
        <a:latin typeface="Times New Roman"/>
        <a:ea typeface="Times New Roman"/>
        <a:cs typeface="Times New Roman"/>
        <a:sym typeface="Times New Roman"/>
      </a:defRPr>
    </a:lvl6pPr>
    <a:lvl7pPr marL="0" marR="0" indent="2743200" algn="l" defTabSz="914400"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rgbClr val="000000"/>
        </a:solidFill>
        <a:effectLst/>
        <a:uFillTx/>
        <a:latin typeface="Times New Roman"/>
        <a:ea typeface="Times New Roman"/>
        <a:cs typeface="Times New Roman"/>
        <a:sym typeface="Times New Roman"/>
      </a:defRPr>
    </a:lvl7pPr>
    <a:lvl8pPr marL="0" marR="0" indent="3200400" algn="l" defTabSz="914400"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rgbClr val="000000"/>
        </a:solidFill>
        <a:effectLst/>
        <a:uFillTx/>
        <a:latin typeface="Times New Roman"/>
        <a:ea typeface="Times New Roman"/>
        <a:cs typeface="Times New Roman"/>
        <a:sym typeface="Times New Roman"/>
      </a:defRPr>
    </a:lvl8pPr>
    <a:lvl9pPr marL="0" marR="0" indent="3657600" algn="l" defTabSz="914400"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rgbClr val="000000"/>
        </a:solidFill>
        <a:effectLst/>
        <a:uFillTx/>
        <a:latin typeface="Times New Roman"/>
        <a:ea typeface="Times New Roman"/>
        <a:cs typeface="Times New Roman"/>
        <a:sym typeface="Times New Roman"/>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ek-hp" initials="n" lastIdx="5" clrIdx="0">
    <p:extLst/>
  </p:cmAuthor>
  <p:cmAuthor id="2" name="Tassos Pli" initials=" TP"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00000"/>
    <a:srgbClr val="FF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Times New Roman"/>
          <a:ea typeface="Times New Roman"/>
          <a:cs typeface="Times New Roman"/>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wholeTbl>
    <a:band2H>
      <a:tcTxStyle/>
      <a:tcStyle>
        <a:tcBdr/>
        <a:fill>
          <a:solidFill>
            <a:schemeClr val="accent3">
              <a:lumOff val="44000"/>
            </a:schemeClr>
          </a:solidFill>
        </a:fill>
      </a:tcStyle>
    </a:band2H>
    <a:firstCol>
      <a:tcTxStyle b="off" i="off">
        <a:font>
          <a:latin typeface="Times New Roman"/>
          <a:ea typeface="Times New Roman"/>
          <a:cs typeface="Times New Roman"/>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firstCol>
    <a:lastRow>
      <a:tcTxStyle b="off" i="off">
        <a:font>
          <a:latin typeface="Times New Roman"/>
          <a:ea typeface="Times New Roman"/>
          <a:cs typeface="Times New Roman"/>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lastRow>
    <a:firstRow>
      <a:tcTxStyle b="off" i="off">
        <a:font>
          <a:latin typeface="Times New Roman"/>
          <a:ea typeface="Times New Roman"/>
          <a:cs typeface="Times New Roman"/>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firstRow>
  </a:tblStyle>
  <a:tblStyle styleId="{C7B018BB-80A7-4F77-B60F-C8B233D01FF8}" styleName="">
    <a:tblBg/>
    <a:wholeTbl>
      <a:tcTxStyle b="off" i="off">
        <a:font>
          <a:latin typeface="Times New Roman"/>
          <a:ea typeface="Times New Roman"/>
          <a:cs typeface="Times New Roman"/>
        </a:font>
        <a:srgbClr val="000000"/>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rgbClr val="CAECDD"/>
          </a:solidFill>
        </a:fill>
      </a:tcStyle>
    </a:wholeTbl>
    <a:band2H>
      <a:tcTxStyle/>
      <a:tcStyle>
        <a:tcBdr/>
        <a:fill>
          <a:solidFill>
            <a:srgbClr val="E6F6EF"/>
          </a:solidFill>
        </a:fill>
      </a:tcStyle>
    </a:band2H>
    <a:firstCol>
      <a:tcTxStyle b="on" i="off">
        <a:font>
          <a:latin typeface="Times New Roman"/>
          <a:ea typeface="Times New Roman"/>
          <a:cs typeface="Times New Roman"/>
        </a:font>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chemeClr val="accent1"/>
          </a:solidFill>
        </a:fill>
      </a:tcStyle>
    </a:firstCol>
    <a:lastRow>
      <a:tcTxStyle b="on" i="off">
        <a:font>
          <a:latin typeface="Times New Roman"/>
          <a:ea typeface="Times New Roman"/>
          <a:cs typeface="Times New Roman"/>
        </a:font>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381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chemeClr val="accent1"/>
          </a:solidFill>
        </a:fill>
      </a:tcStyle>
    </a:lastRow>
    <a:firstRow>
      <a:tcTxStyle b="on" i="off">
        <a:font>
          <a:latin typeface="Times New Roman"/>
          <a:ea typeface="Times New Roman"/>
          <a:cs typeface="Times New Roman"/>
        </a:font>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381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chemeClr val="accent1"/>
          </a:solidFill>
        </a:fill>
      </a:tcStyle>
    </a:firstRow>
  </a:tblStyle>
  <a:tblStyle styleId="{EEE7283C-3CF3-47DC-8721-378D4A62B228}" styleName="">
    <a:tblBg/>
    <a:wholeTbl>
      <a:tcTxStyle b="off" i="off">
        <a:font>
          <a:latin typeface="Times New Roman"/>
          <a:ea typeface="Times New Roman"/>
          <a:cs typeface="Times New Roman"/>
        </a:font>
        <a:srgbClr val="000000"/>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chemeClr val="accent3">
              <a:lumOff val="44000"/>
            </a:schemeClr>
          </a:solidFill>
        </a:fill>
      </a:tcStyle>
    </a:wholeTbl>
    <a:band2H>
      <a:tcTxStyle/>
      <a:tcStyle>
        <a:tcBdr/>
        <a:fill>
          <a:solidFill>
            <a:schemeClr val="accent3">
              <a:lumOff val="44000"/>
            </a:schemeClr>
          </a:solidFill>
        </a:fill>
      </a:tcStyle>
    </a:band2H>
    <a:firstCol>
      <a:tcTxStyle b="on" i="off">
        <a:font>
          <a:latin typeface="Times New Roman"/>
          <a:ea typeface="Times New Roman"/>
          <a:cs typeface="Times New Roman"/>
        </a:font>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chemeClr val="accent3">
              <a:lumOff val="44000"/>
            </a:schemeClr>
          </a:solidFill>
        </a:fill>
      </a:tcStyle>
    </a:firstCol>
    <a:lastRow>
      <a:tcTxStyle b="on" i="off">
        <a:font>
          <a:latin typeface="Times New Roman"/>
          <a:ea typeface="Times New Roman"/>
          <a:cs typeface="Times New Roman"/>
        </a:font>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381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chemeClr val="accent3">
              <a:lumOff val="44000"/>
            </a:schemeClr>
          </a:solidFill>
        </a:fill>
      </a:tcStyle>
    </a:lastRow>
    <a:firstRow>
      <a:tcTxStyle b="on" i="off">
        <a:font>
          <a:latin typeface="Times New Roman"/>
          <a:ea typeface="Times New Roman"/>
          <a:cs typeface="Times New Roman"/>
        </a:font>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381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chemeClr val="accent3">
              <a:lumOff val="44000"/>
            </a:schemeClr>
          </a:solidFill>
        </a:fill>
      </a:tcStyle>
    </a:firstRow>
  </a:tblStyle>
  <a:tblStyle styleId="{CF821DB8-F4EB-4A41-A1BA-3FCAFE7338EE}" styleName="">
    <a:tblBg/>
    <a:wholeTbl>
      <a:tcTxStyle b="off" i="off">
        <a:font>
          <a:latin typeface="Times New Roman"/>
          <a:ea typeface="Times New Roman"/>
          <a:cs typeface="Times New Roman"/>
        </a:font>
        <a:srgbClr val="000000"/>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rgbClr val="CCCCE6"/>
          </a:solidFill>
        </a:fill>
      </a:tcStyle>
    </a:wholeTbl>
    <a:band2H>
      <a:tcTxStyle/>
      <a:tcStyle>
        <a:tcBdr/>
        <a:fill>
          <a:solidFill>
            <a:srgbClr val="E7E7F3"/>
          </a:solidFill>
        </a:fill>
      </a:tcStyle>
    </a:band2H>
    <a:firstCol>
      <a:tcTxStyle b="on" i="off">
        <a:font>
          <a:latin typeface="Times New Roman"/>
          <a:ea typeface="Times New Roman"/>
          <a:cs typeface="Times New Roman"/>
        </a:font>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chemeClr val="accent6"/>
          </a:solidFill>
        </a:fill>
      </a:tcStyle>
    </a:firstCol>
    <a:lastRow>
      <a:tcTxStyle b="on" i="off">
        <a:font>
          <a:latin typeface="Times New Roman"/>
          <a:ea typeface="Times New Roman"/>
          <a:cs typeface="Times New Roman"/>
        </a:font>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381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chemeClr val="accent6"/>
          </a:solidFill>
        </a:fill>
      </a:tcStyle>
    </a:lastRow>
    <a:firstRow>
      <a:tcTxStyle b="on" i="off">
        <a:font>
          <a:latin typeface="Times New Roman"/>
          <a:ea typeface="Times New Roman"/>
          <a:cs typeface="Times New Roman"/>
        </a:font>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381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chemeClr val="accent6"/>
          </a:solidFill>
        </a:fill>
      </a:tcStyle>
    </a:firstRow>
  </a:tblStyle>
  <a:tblStyle styleId="{33BA23B1-9221-436E-865A-0063620EA4FD}" styleName="">
    <a:tblBg/>
    <a:wholeTbl>
      <a:tcTxStyle b="off" i="off">
        <a:font>
          <a:latin typeface="Times New Roman"/>
          <a:ea typeface="Times New Roman"/>
          <a:cs typeface="Times New Roman"/>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chemeClr val="accent3">
              <a:lumOff val="44000"/>
            </a:schemeClr>
          </a:solidFill>
        </a:fill>
      </a:tcStyle>
    </a:band2H>
    <a:firstCol>
      <a:tcTxStyle b="on" i="off">
        <a:font>
          <a:latin typeface="Times New Roman"/>
          <a:ea typeface="Times New Roman"/>
          <a:cs typeface="Times New Roman"/>
        </a:font>
        <a:schemeClr val="accent3">
          <a:lumOff val="44000"/>
        </a:schemeClr>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
          <a:latin typeface="Times New Roman"/>
          <a:ea typeface="Times New Roman"/>
          <a:cs typeface="Times New Roman"/>
        </a:font>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3">
              <a:lumOff val="44000"/>
            </a:schemeClr>
          </a:solidFill>
        </a:fill>
      </a:tcStyle>
    </a:lastRow>
    <a:firstRow>
      <a:tcTxStyle b="on" i="off">
        <a:font>
          <a:latin typeface="Times New Roman"/>
          <a:ea typeface="Times New Roman"/>
          <a:cs typeface="Times New Roman"/>
        </a:font>
        <a:schemeClr val="accent3">
          <a:lumOff val="44000"/>
        </a:schemeClr>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2708684C-4D16-4618-839F-0558EEFCDFE6}" styleName="">
    <a:tblBg/>
    <a:wholeTbl>
      <a:tcTxStyle b="off" i="off">
        <a:font>
          <a:latin typeface="Times New Roman"/>
          <a:ea typeface="Times New Roman"/>
          <a:cs typeface="Times New Roman"/>
        </a:font>
        <a:srgbClr val="000000"/>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rgbClr val="CACACA"/>
          </a:solidFill>
        </a:fill>
      </a:tcStyle>
    </a:wholeTbl>
    <a:band2H>
      <a:tcTxStyle/>
      <a:tcStyle>
        <a:tcBdr/>
        <a:fill>
          <a:solidFill>
            <a:srgbClr val="E6E6E6"/>
          </a:solidFill>
        </a:fill>
      </a:tcStyle>
    </a:band2H>
    <a:firstCol>
      <a:tcTxStyle b="on" i="off">
        <a:font>
          <a:latin typeface="Times New Roman"/>
          <a:ea typeface="Times New Roman"/>
          <a:cs typeface="Times New Roman"/>
        </a:font>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rgbClr val="000000"/>
          </a:solidFill>
        </a:fill>
      </a:tcStyle>
    </a:firstCol>
    <a:lastRow>
      <a:tcTxStyle b="on" i="off">
        <a:font>
          <a:latin typeface="Times New Roman"/>
          <a:ea typeface="Times New Roman"/>
          <a:cs typeface="Times New Roman"/>
        </a:font>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381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rgbClr val="000000"/>
          </a:solidFill>
        </a:fill>
      </a:tcStyle>
    </a:lastRow>
    <a:firstRow>
      <a:tcTxStyle b="on" i="off">
        <a:font>
          <a:latin typeface="Times New Roman"/>
          <a:ea typeface="Times New Roman"/>
          <a:cs typeface="Times New Roman"/>
        </a:font>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381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rgbClr val="00000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p:scale>
          <a:sx n="100" d="100"/>
          <a:sy n="100" d="100"/>
        </p:scale>
        <p:origin x="-912" y="7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notesMaster" Target="notesMasters/notesMaster1.xml"/><Relationship Id="rId26" Type="http://schemas.openxmlformats.org/officeDocument/2006/relationships/printerSettings" Target="printerSettings/printerSettings1.bin"/><Relationship Id="rId27" Type="http://schemas.openxmlformats.org/officeDocument/2006/relationships/commentAuthors" Target="commentAuthors.xml"/><Relationship Id="rId28" Type="http://schemas.openxmlformats.org/officeDocument/2006/relationships/presProps" Target="presProps.xml"/><Relationship Id="rId29" Type="http://schemas.openxmlformats.org/officeDocument/2006/relationships/viewProps" Target="viewProps.xml"/><Relationship Id="rId30" Type="http://schemas.openxmlformats.org/officeDocument/2006/relationships/theme" Target="theme/theme1.xml"/><Relationship Id="rId31"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1" Type="http://schemas.openxmlformats.org/officeDocument/2006/relationships/oleObject" Target="Macintosh%20HD:Users:anastasiosplioutsias:Library:Mobile%20Documents:com~apple~CloudDocs:%20Sinedria:IASS2016%20Dubai:2&#951;%20&#934;&#940;&#963;&#951;:drones%20tables%20Final.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Macintosh%20HD:Users:anastasiosplioutsias:Library:Mobile%20Documents:com~apple~CloudDocs:%20Sinedria:IASS2016%20Dubai:2&#951;%20&#934;&#940;&#963;&#951;:drones%20tables%20Final.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Macintosh%20HD:Users:anastasiosplioutsias:Library:Mobile%20Documents:com~apple~CloudDocs:%20Sinedria:IASS2016%20Dubai:2&#951;%20&#934;&#940;&#963;&#951;:drones%20tables%20Final.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1"/>
    </mc:Choice>
    <mc:Fallback>
      <c:style val="11"/>
    </mc:Fallback>
  </mc:AlternateContent>
  <c:chart>
    <c:title>
      <c:layout/>
      <c:overlay val="0"/>
    </c:title>
    <c:autoTitleDeleted val="0"/>
    <c:view3D>
      <c:rotX val="15"/>
      <c:rotY val="20"/>
      <c:rAngAx val="1"/>
    </c:view3D>
    <c:floor>
      <c:thickness val="0"/>
    </c:floor>
    <c:sideWall>
      <c:thickness val="0"/>
    </c:sideWall>
    <c:backWall>
      <c:thickness val="0"/>
    </c:backWall>
    <c:plotArea>
      <c:layout/>
      <c:bar3DChart>
        <c:barDir val="col"/>
        <c:grouping val="clustered"/>
        <c:varyColors val="0"/>
        <c:ser>
          <c:idx val="0"/>
          <c:order val="0"/>
          <c:tx>
            <c:strRef>
              <c:f>tables!$C$45:$C$46</c:f>
              <c:strCache>
                <c:ptCount val="1"/>
                <c:pt idx="0">
                  <c:v>All</c:v>
                </c:pt>
              </c:strCache>
            </c:strRef>
          </c:tx>
          <c:invertIfNegative val="0"/>
          <c:cat>
            <c:strRef>
              <c:f>tables!$B$47:$B$50</c:f>
              <c:strCache>
                <c:ptCount val="4"/>
                <c:pt idx="0">
                  <c:v>M1</c:v>
                </c:pt>
                <c:pt idx="1">
                  <c:v>M2</c:v>
                </c:pt>
                <c:pt idx="2">
                  <c:v>M3</c:v>
                </c:pt>
                <c:pt idx="3">
                  <c:v>M4</c:v>
                </c:pt>
              </c:strCache>
            </c:strRef>
          </c:cat>
          <c:val>
            <c:numRef>
              <c:f>tables!$C$47:$C$50</c:f>
              <c:numCache>
                <c:formatCode>###0.0</c:formatCode>
                <c:ptCount val="4"/>
                <c:pt idx="0">
                  <c:v>54.54545454545454</c:v>
                </c:pt>
                <c:pt idx="1">
                  <c:v>72.72727272727273</c:v>
                </c:pt>
                <c:pt idx="2">
                  <c:v>72.72727272727273</c:v>
                </c:pt>
                <c:pt idx="3">
                  <c:v>65.15151515151515</c:v>
                </c:pt>
              </c:numCache>
            </c:numRef>
          </c:val>
        </c:ser>
        <c:dLbls>
          <c:showLegendKey val="0"/>
          <c:showVal val="0"/>
          <c:showCatName val="0"/>
          <c:showSerName val="0"/>
          <c:showPercent val="0"/>
          <c:showBubbleSize val="0"/>
        </c:dLbls>
        <c:gapWidth val="150"/>
        <c:shape val="box"/>
        <c:axId val="2120756024"/>
        <c:axId val="2136486392"/>
        <c:axId val="0"/>
      </c:bar3DChart>
      <c:catAx>
        <c:axId val="2120756024"/>
        <c:scaling>
          <c:orientation val="minMax"/>
        </c:scaling>
        <c:delete val="0"/>
        <c:axPos val="b"/>
        <c:majorTickMark val="none"/>
        <c:minorTickMark val="none"/>
        <c:tickLblPos val="nextTo"/>
        <c:txPr>
          <a:bodyPr/>
          <a:lstStyle/>
          <a:p>
            <a:pPr>
              <a:defRPr sz="1200" b="1"/>
            </a:pPr>
            <a:endParaRPr lang="en-US"/>
          </a:p>
        </c:txPr>
        <c:crossAx val="2136486392"/>
        <c:crosses val="autoZero"/>
        <c:auto val="1"/>
        <c:lblAlgn val="ctr"/>
        <c:lblOffset val="100"/>
        <c:noMultiLvlLbl val="0"/>
      </c:catAx>
      <c:valAx>
        <c:axId val="2136486392"/>
        <c:scaling>
          <c:orientation val="minMax"/>
        </c:scaling>
        <c:delete val="0"/>
        <c:axPos val="l"/>
        <c:majorGridlines/>
        <c:numFmt formatCode="###0.0" sourceLinked="1"/>
        <c:majorTickMark val="none"/>
        <c:minorTickMark val="none"/>
        <c:tickLblPos val="nextTo"/>
        <c:txPr>
          <a:bodyPr/>
          <a:lstStyle/>
          <a:p>
            <a:pPr>
              <a:defRPr sz="1200" b="1"/>
            </a:pPr>
            <a:endParaRPr lang="en-US"/>
          </a:p>
        </c:txPr>
        <c:crossAx val="2120756024"/>
        <c:crosses val="autoZero"/>
        <c:crossBetween val="between"/>
      </c:valAx>
    </c:plotArea>
    <c:legend>
      <c:legendPos val="r"/>
      <c:layout/>
      <c:overlay val="0"/>
    </c:legend>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layout/>
      <c:overlay val="0"/>
    </c:title>
    <c:autoTitleDeleted val="0"/>
    <c:view3D>
      <c:rotX val="15"/>
      <c:rotY val="20"/>
      <c:rAngAx val="1"/>
    </c:view3D>
    <c:floor>
      <c:thickness val="0"/>
    </c:floor>
    <c:sideWall>
      <c:thickness val="0"/>
    </c:sideWall>
    <c:backWall>
      <c:thickness val="0"/>
    </c:backWall>
    <c:plotArea>
      <c:layout/>
      <c:bar3DChart>
        <c:barDir val="col"/>
        <c:grouping val="clustered"/>
        <c:varyColors val="0"/>
        <c:ser>
          <c:idx val="0"/>
          <c:order val="0"/>
          <c:tx>
            <c:strRef>
              <c:f>tables!$C$60:$C$61</c:f>
              <c:strCache>
                <c:ptCount val="1"/>
                <c:pt idx="0">
                  <c:v>All</c:v>
                </c:pt>
              </c:strCache>
            </c:strRef>
          </c:tx>
          <c:spPr>
            <a:gradFill rotWithShape="1">
              <a:gsLst>
                <a:gs pos="0">
                  <a:schemeClr val="accent2">
                    <a:tint val="100000"/>
                    <a:shade val="100000"/>
                    <a:satMod val="129999"/>
                  </a:schemeClr>
                </a:gs>
                <a:gs pos="100000">
                  <a:schemeClr val="accent2">
                    <a:tint val="50000"/>
                    <a:shade val="100000"/>
                    <a:satMod val="350000"/>
                  </a:schemeClr>
                </a:gs>
              </a:gsLst>
              <a:lin ang="16200000" scaled="0"/>
            </a:gradFill>
            <a:ln w="9525" cap="flat" cmpd="sng" algn="ctr">
              <a:solidFill>
                <a:schemeClr val="accent2">
                  <a:shade val="95000"/>
                  <a:satMod val="104999"/>
                </a:schemeClr>
              </a:solidFill>
              <a:prstDash val="solid"/>
            </a:ln>
            <a:effectLst>
              <a:outerShdw blurRad="38100" dist="23000" dir="5400000" rotWithShape="0">
                <a:srgbClr val="000000">
                  <a:alpha val="35000"/>
                </a:srgbClr>
              </a:outerShdw>
            </a:effectLst>
          </c:spPr>
          <c:invertIfNegative val="0"/>
          <c:cat>
            <c:strRef>
              <c:f>tables!$B$62:$B$65</c:f>
              <c:strCache>
                <c:ptCount val="4"/>
                <c:pt idx="0">
                  <c:v>O1</c:v>
                </c:pt>
                <c:pt idx="1">
                  <c:v>O2</c:v>
                </c:pt>
                <c:pt idx="2">
                  <c:v>O3</c:v>
                </c:pt>
                <c:pt idx="3">
                  <c:v>O4</c:v>
                </c:pt>
              </c:strCache>
            </c:strRef>
          </c:cat>
          <c:val>
            <c:numRef>
              <c:f>tables!$C$62:$C$65</c:f>
              <c:numCache>
                <c:formatCode>###0.0</c:formatCode>
                <c:ptCount val="4"/>
                <c:pt idx="0">
                  <c:v>38.29787234042553</c:v>
                </c:pt>
                <c:pt idx="1">
                  <c:v>55.31914893617021</c:v>
                </c:pt>
                <c:pt idx="2">
                  <c:v>59.57446808510638</c:v>
                </c:pt>
                <c:pt idx="3">
                  <c:v>56.25</c:v>
                </c:pt>
              </c:numCache>
            </c:numRef>
          </c:val>
        </c:ser>
        <c:dLbls>
          <c:showLegendKey val="0"/>
          <c:showVal val="0"/>
          <c:showCatName val="0"/>
          <c:showSerName val="0"/>
          <c:showPercent val="0"/>
          <c:showBubbleSize val="0"/>
        </c:dLbls>
        <c:gapWidth val="150"/>
        <c:shape val="box"/>
        <c:axId val="2082101784"/>
        <c:axId val="2121141912"/>
        <c:axId val="0"/>
      </c:bar3DChart>
      <c:catAx>
        <c:axId val="2082101784"/>
        <c:scaling>
          <c:orientation val="minMax"/>
        </c:scaling>
        <c:delete val="0"/>
        <c:axPos val="b"/>
        <c:majorTickMark val="out"/>
        <c:minorTickMark val="none"/>
        <c:tickLblPos val="nextTo"/>
        <c:txPr>
          <a:bodyPr/>
          <a:lstStyle/>
          <a:p>
            <a:pPr>
              <a:defRPr sz="1200" b="1"/>
            </a:pPr>
            <a:endParaRPr lang="en-US"/>
          </a:p>
        </c:txPr>
        <c:crossAx val="2121141912"/>
        <c:crosses val="autoZero"/>
        <c:auto val="1"/>
        <c:lblAlgn val="ctr"/>
        <c:lblOffset val="100"/>
        <c:noMultiLvlLbl val="0"/>
      </c:catAx>
      <c:valAx>
        <c:axId val="2121141912"/>
        <c:scaling>
          <c:orientation val="minMax"/>
        </c:scaling>
        <c:delete val="0"/>
        <c:axPos val="l"/>
        <c:majorGridlines/>
        <c:numFmt formatCode="###0.0" sourceLinked="1"/>
        <c:majorTickMark val="out"/>
        <c:minorTickMark val="none"/>
        <c:tickLblPos val="nextTo"/>
        <c:txPr>
          <a:bodyPr/>
          <a:lstStyle/>
          <a:p>
            <a:pPr>
              <a:defRPr sz="1200" b="1"/>
            </a:pPr>
            <a:endParaRPr lang="en-US"/>
          </a:p>
        </c:txPr>
        <c:crossAx val="2082101784"/>
        <c:crosses val="autoZero"/>
        <c:crossBetween val="between"/>
      </c:valAx>
    </c:plotArea>
    <c:legend>
      <c:legendPos val="r"/>
      <c:layout/>
      <c:overlay val="0"/>
    </c:legend>
    <c:plotVisOnly val="1"/>
    <c:dispBlanksAs val="gap"/>
    <c:showDLblsOverMax val="0"/>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layout/>
      <c:overlay val="0"/>
    </c:title>
    <c:autoTitleDeleted val="0"/>
    <c:view3D>
      <c:rotX val="15"/>
      <c:rotY val="20"/>
      <c:rAngAx val="1"/>
    </c:view3D>
    <c:floor>
      <c:thickness val="0"/>
    </c:floor>
    <c:sideWall>
      <c:thickness val="0"/>
    </c:sideWall>
    <c:backWall>
      <c:thickness val="0"/>
    </c:backWall>
    <c:plotArea>
      <c:layout/>
      <c:bar3DChart>
        <c:barDir val="col"/>
        <c:grouping val="clustered"/>
        <c:varyColors val="0"/>
        <c:ser>
          <c:idx val="0"/>
          <c:order val="0"/>
          <c:tx>
            <c:strRef>
              <c:f>tables!$C$67:$C$68</c:f>
              <c:strCache>
                <c:ptCount val="1"/>
                <c:pt idx="0">
                  <c:v>All</c:v>
                </c:pt>
              </c:strCache>
            </c:strRef>
          </c:tx>
          <c:spPr>
            <a:solidFill>
              <a:schemeClr val="accent4"/>
            </a:solidFill>
            <a:ln w="25400" cap="flat" cmpd="sng" algn="ctr">
              <a:solidFill>
                <a:schemeClr val="accent4">
                  <a:shade val="50000"/>
                </a:schemeClr>
              </a:solidFill>
              <a:prstDash val="solid"/>
            </a:ln>
            <a:effectLst/>
          </c:spPr>
          <c:invertIfNegative val="0"/>
          <c:cat>
            <c:strRef>
              <c:f>tables!$B$69:$B$72</c:f>
              <c:strCache>
                <c:ptCount val="4"/>
                <c:pt idx="0">
                  <c:v>A1</c:v>
                </c:pt>
                <c:pt idx="1">
                  <c:v>A2</c:v>
                </c:pt>
                <c:pt idx="2">
                  <c:v>A3</c:v>
                </c:pt>
                <c:pt idx="3">
                  <c:v>A4</c:v>
                </c:pt>
              </c:strCache>
            </c:strRef>
          </c:cat>
          <c:val>
            <c:numRef>
              <c:f>tables!$C$69:$C$72</c:f>
              <c:numCache>
                <c:formatCode>###0.0</c:formatCode>
                <c:ptCount val="4"/>
                <c:pt idx="0">
                  <c:v>36.17021276595745</c:v>
                </c:pt>
                <c:pt idx="1">
                  <c:v>63.82978723404256</c:v>
                </c:pt>
                <c:pt idx="2">
                  <c:v>63.82978723404256</c:v>
                </c:pt>
                <c:pt idx="3">
                  <c:v>48.93617021276595</c:v>
                </c:pt>
              </c:numCache>
            </c:numRef>
          </c:val>
        </c:ser>
        <c:dLbls>
          <c:showLegendKey val="0"/>
          <c:showVal val="0"/>
          <c:showCatName val="0"/>
          <c:showSerName val="0"/>
          <c:showPercent val="0"/>
          <c:showBubbleSize val="0"/>
        </c:dLbls>
        <c:gapWidth val="150"/>
        <c:shape val="box"/>
        <c:axId val="2135640424"/>
        <c:axId val="2118631816"/>
        <c:axId val="0"/>
      </c:bar3DChart>
      <c:catAx>
        <c:axId val="2135640424"/>
        <c:scaling>
          <c:orientation val="minMax"/>
        </c:scaling>
        <c:delete val="0"/>
        <c:axPos val="b"/>
        <c:majorTickMark val="out"/>
        <c:minorTickMark val="none"/>
        <c:tickLblPos val="nextTo"/>
        <c:txPr>
          <a:bodyPr/>
          <a:lstStyle/>
          <a:p>
            <a:pPr>
              <a:defRPr sz="1200" b="1"/>
            </a:pPr>
            <a:endParaRPr lang="en-US"/>
          </a:p>
        </c:txPr>
        <c:crossAx val="2118631816"/>
        <c:crosses val="autoZero"/>
        <c:auto val="1"/>
        <c:lblAlgn val="ctr"/>
        <c:lblOffset val="100"/>
        <c:noMultiLvlLbl val="0"/>
      </c:catAx>
      <c:valAx>
        <c:axId val="2118631816"/>
        <c:scaling>
          <c:orientation val="minMax"/>
        </c:scaling>
        <c:delete val="0"/>
        <c:axPos val="l"/>
        <c:majorGridlines/>
        <c:numFmt formatCode="###0.0" sourceLinked="1"/>
        <c:majorTickMark val="out"/>
        <c:minorTickMark val="none"/>
        <c:tickLblPos val="nextTo"/>
        <c:txPr>
          <a:bodyPr/>
          <a:lstStyle/>
          <a:p>
            <a:pPr>
              <a:defRPr sz="1200" b="1"/>
            </a:pPr>
            <a:endParaRPr lang="en-US"/>
          </a:p>
        </c:txPr>
        <c:crossAx val="2135640424"/>
        <c:crosses val="autoZero"/>
        <c:crossBetween val="between"/>
      </c:valAx>
    </c:plotArea>
    <c:legend>
      <c:legendPos val="r"/>
      <c:layout/>
      <c:overlay val="0"/>
    </c:legend>
    <c:plotVisOnly val="1"/>
    <c:dispBlanksAs val="gap"/>
    <c:showDLblsOverMax val="0"/>
  </c:chart>
  <c:externalData r:id="rId1">
    <c:autoUpdate val="0"/>
  </c:externalData>
</c:chartSpace>
</file>

<file path=ppt/comments/comment1.xml><?xml version="1.0" encoding="utf-8"?>
<p:cmLst xmlns:a="http://schemas.openxmlformats.org/drawingml/2006/main" xmlns:r="http://schemas.openxmlformats.org/officeDocument/2006/relationships" xmlns:p="http://schemas.openxmlformats.org/presentationml/2006/main">
  <p:cm authorId="1" dt="2016-04-20T08:50:45.042" idx="1">
    <p:pos x="3310" y="109"/>
    <p:text>Put here just few so to be readable. Let them know that the full list will be published in a paper</p:text>
    <p:extLst>
      <p:ext uri="{C676402C-5697-4E1C-873F-D02D1690AC5C}">
        <p15:threadingInfo xmlns:p15="http://schemas.microsoft.com/office/powerpoint/2012/main" timeZoneBias="-12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16-04-20T08:51:29.372" idx="2">
    <p:pos x="3310" y="109"/>
    <p:text>Change the graph so to put here only the ALL figures. We need to keep it simple for them :) The same applies for the next slides regarding operator and automation</p:text>
    <p:extLst>
      <p:ext uri="{C676402C-5697-4E1C-873F-D02D1690AC5C}">
        <p15:threadingInfo xmlns:p15="http://schemas.microsoft.com/office/powerpoint/2012/main" timeZoneBias="-120"/>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1" dt="2016-04-20T08:56:10.835" idx="3">
    <p:pos x="3310" y="109"/>
    <p:text>Remove H-1, 2, 3 and consolidate slides 19, 20 &amp; 21 in one. See my comments on those slides</p:text>
    <p:extLst>
      <p:ext uri="{C676402C-5697-4E1C-873F-D02D1690AC5C}">
        <p15:threadingInfo xmlns:p15="http://schemas.microsoft.com/office/powerpoint/2012/main" timeZoneBias="-12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91" name="Shape 491"/>
          <p:cNvSpPr>
            <a:spLocks noGrp="1" noRot="1" noChangeAspect="1"/>
          </p:cNvSpPr>
          <p:nvPr>
            <p:ph type="sldImg"/>
          </p:nvPr>
        </p:nvSpPr>
        <p:spPr>
          <a:xfrm>
            <a:off x="1143000" y="685800"/>
            <a:ext cx="4572000" cy="3429000"/>
          </a:xfrm>
          <a:prstGeom prst="rect">
            <a:avLst/>
          </a:prstGeom>
        </p:spPr>
        <p:txBody>
          <a:bodyPr/>
          <a:lstStyle/>
          <a:p>
            <a:endParaRPr/>
          </a:p>
        </p:txBody>
      </p:sp>
      <p:sp>
        <p:nvSpPr>
          <p:cNvPr id="492" name="Shape 492"/>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612279725"/>
      </p:ext>
    </p:extLst>
  </p:cSld>
  <p:clrMap bg1="lt1" tx1="dk1" bg2="lt2" tx2="dk2" accent1="accent1" accent2="accent2" accent3="accent3" accent4="accent4" accent5="accent5" accent6="accent6" hlink="hlink" folHlink="folHlink"/>
  <p:notesStyle>
    <a:lvl1pPr defTabSz="457200" latinLnBrk="0">
      <a:defRPr sz="1200">
        <a:latin typeface="+mn-lt"/>
        <a:ea typeface="+mn-ea"/>
        <a:cs typeface="+mn-cs"/>
        <a:sym typeface="Calibri"/>
      </a:defRPr>
    </a:lvl1pPr>
    <a:lvl2pPr indent="228600" defTabSz="457200" latinLnBrk="0">
      <a:defRPr sz="1200">
        <a:latin typeface="+mn-lt"/>
        <a:ea typeface="+mn-ea"/>
        <a:cs typeface="+mn-cs"/>
        <a:sym typeface="Calibri"/>
      </a:defRPr>
    </a:lvl2pPr>
    <a:lvl3pPr indent="457200" defTabSz="457200" latinLnBrk="0">
      <a:defRPr sz="1200">
        <a:latin typeface="+mn-lt"/>
        <a:ea typeface="+mn-ea"/>
        <a:cs typeface="+mn-cs"/>
        <a:sym typeface="Calibri"/>
      </a:defRPr>
    </a:lvl3pPr>
    <a:lvl4pPr indent="685800" defTabSz="457200" latinLnBrk="0">
      <a:defRPr sz="1200">
        <a:latin typeface="+mn-lt"/>
        <a:ea typeface="+mn-ea"/>
        <a:cs typeface="+mn-cs"/>
        <a:sym typeface="Calibri"/>
      </a:defRPr>
    </a:lvl4pPr>
    <a:lvl5pPr indent="914400" defTabSz="457200" latinLnBrk="0">
      <a:defRPr sz="1200">
        <a:latin typeface="+mn-lt"/>
        <a:ea typeface="+mn-ea"/>
        <a:cs typeface="+mn-cs"/>
        <a:sym typeface="Calibri"/>
      </a:defRPr>
    </a:lvl5pPr>
    <a:lvl6pPr indent="1143000" defTabSz="457200" latinLnBrk="0">
      <a:defRPr sz="1200">
        <a:latin typeface="+mn-lt"/>
        <a:ea typeface="+mn-ea"/>
        <a:cs typeface="+mn-cs"/>
        <a:sym typeface="Calibri"/>
      </a:defRPr>
    </a:lvl6pPr>
    <a:lvl7pPr indent="1371600" defTabSz="457200" latinLnBrk="0">
      <a:defRPr sz="1200">
        <a:latin typeface="+mn-lt"/>
        <a:ea typeface="+mn-ea"/>
        <a:cs typeface="+mn-cs"/>
        <a:sym typeface="Calibri"/>
      </a:defRPr>
    </a:lvl7pPr>
    <a:lvl8pPr indent="1600200" defTabSz="457200" latinLnBrk="0">
      <a:defRPr sz="1200">
        <a:latin typeface="+mn-lt"/>
        <a:ea typeface="+mn-ea"/>
        <a:cs typeface="+mn-cs"/>
        <a:sym typeface="Calibri"/>
      </a:defRPr>
    </a:lvl8pPr>
    <a:lvl9pPr indent="1828800" defTabSz="457200" latinLnBrk="0">
      <a:defRPr sz="1200">
        <a:latin typeface="+mn-lt"/>
        <a:ea typeface="+mn-ea"/>
        <a:cs typeface="+mn-cs"/>
        <a:sym typeface="Calibri"/>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5" name="Shape 505"/>
          <p:cNvSpPr>
            <a:spLocks noGrp="1" noRot="1" noChangeAspect="1"/>
          </p:cNvSpPr>
          <p:nvPr>
            <p:ph type="sldImg"/>
          </p:nvPr>
        </p:nvSpPr>
        <p:spPr>
          <a:prstGeom prst="rect">
            <a:avLst/>
          </a:prstGeom>
        </p:spPr>
        <p:txBody>
          <a:bodyPr/>
          <a:lstStyle/>
          <a:p>
            <a:endParaRPr/>
          </a:p>
        </p:txBody>
      </p:sp>
      <p:sp>
        <p:nvSpPr>
          <p:cNvPr id="506" name="Shape 506"/>
          <p:cNvSpPr>
            <a:spLocks noGrp="1"/>
          </p:cNvSpPr>
          <p:nvPr>
            <p:ph type="body" sz="quarter" idx="1"/>
          </p:nvPr>
        </p:nvSpPr>
        <p:spPr>
          <a:prstGeom prst="rect">
            <a:avLst/>
          </a:prstGeom>
        </p:spPr>
        <p:txBody>
          <a:bodyPr/>
          <a:lstStyle/>
          <a:p>
            <a:r>
              <a:t>Based on the new reality and the unstopped advancements in small drone technology and capabilities, this study will apply STPA on small drone operations.</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0" name="Shape 510"/>
          <p:cNvSpPr>
            <a:spLocks noGrp="1" noRot="1" noChangeAspect="1"/>
          </p:cNvSpPr>
          <p:nvPr>
            <p:ph type="sldImg"/>
          </p:nvPr>
        </p:nvSpPr>
        <p:spPr>
          <a:prstGeom prst="rect">
            <a:avLst/>
          </a:prstGeom>
        </p:spPr>
        <p:txBody>
          <a:bodyPr/>
          <a:lstStyle/>
          <a:p>
            <a:endParaRPr/>
          </a:p>
        </p:txBody>
      </p:sp>
      <p:sp>
        <p:nvSpPr>
          <p:cNvPr id="511" name="Shape 511"/>
          <p:cNvSpPr>
            <a:spLocks noGrp="1"/>
          </p:cNvSpPr>
          <p:nvPr>
            <p:ph type="body" sz="quarter" idx="1"/>
          </p:nvPr>
        </p:nvSpPr>
        <p:spPr>
          <a:prstGeom prst="rect">
            <a:avLst/>
          </a:prstGeom>
        </p:spPr>
        <p:txBody>
          <a:bodyPr/>
          <a:lstStyle/>
          <a:p>
            <a:r>
              <a:t>Ποσα χιλιαδες dronew πολουνται ο καθε ενας τα αγοραζει </a:t>
            </a:r>
          </a:p>
          <a:p>
            <a:r>
              <a:t>Μια νεα πραγματηκοτητα που το authority δεν εχει πλαισιο διαχειργσγς των drone </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5" name="Shape 515"/>
          <p:cNvSpPr>
            <a:spLocks noGrp="1" noRot="1" noChangeAspect="1"/>
          </p:cNvSpPr>
          <p:nvPr>
            <p:ph type="sldImg"/>
          </p:nvPr>
        </p:nvSpPr>
        <p:spPr>
          <a:prstGeom prst="rect">
            <a:avLst/>
          </a:prstGeom>
        </p:spPr>
        <p:txBody>
          <a:bodyPr/>
          <a:lstStyle/>
          <a:p>
            <a:endParaRPr/>
          </a:p>
        </p:txBody>
      </p:sp>
      <p:sp>
        <p:nvSpPr>
          <p:cNvPr id="516" name="Shape 516"/>
          <p:cNvSpPr>
            <a:spLocks noGrp="1"/>
          </p:cNvSpPr>
          <p:nvPr>
            <p:ph type="body" sz="quarter" idx="1"/>
          </p:nvPr>
        </p:nvSpPr>
        <p:spPr>
          <a:prstGeom prst="rect">
            <a:avLst/>
          </a:prstGeom>
        </p:spPr>
        <p:txBody>
          <a:bodyPr/>
          <a:lstStyle/>
          <a:p>
            <a:r>
              <a:t>It will provide a list of hazards and causal factors that might lead to unwanted events. The results of this analysis will suggest the</a:t>
            </a:r>
          </a:p>
          <a:p>
            <a:r>
              <a:t>types and amount of activities a drone operator needs to continuously perform in order to</a:t>
            </a:r>
          </a:p>
          <a:p>
            <a:r>
              <a:t>ensure a safe flight, providing thus a qualitative assessment of the operator’s task load. In this</a:t>
            </a:r>
          </a:p>
          <a:p>
            <a:r>
              <a:t>phase, it will be assumed that the operator conforms with the requirements of the regulator</a:t>
            </a:r>
          </a:p>
          <a:p>
            <a:r>
              <a:t>and the maintenance instructions of the manufacturer.</a:t>
            </a:r>
          </a:p>
          <a:p>
            <a:r>
              <a:t>	The analysis might be used as a reference for engineers in order to introduce proper</a:t>
            </a:r>
          </a:p>
          <a:p>
            <a:r>
              <a:t>level of automation and relief some task load from the operator and making drone flying</a:t>
            </a:r>
          </a:p>
          <a:p>
            <a:r>
              <a:t>experience more entertaining and safe at the same time. Also, buyers will be in a position to</a:t>
            </a:r>
          </a:p>
          <a:p>
            <a:r>
              <a:t>evaluate each drone type based on the constraints that their system will automatically</a:t>
            </a:r>
          </a:p>
          <a:p>
            <a:r>
              <a:t>maintain without, however, excluding the end‐user from the control loop and minimizing</a:t>
            </a:r>
          </a:p>
          <a:p>
            <a:r>
              <a:t>flight experience.</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9" name="Shape 539"/>
          <p:cNvSpPr>
            <a:spLocks noGrp="1" noRot="1" noChangeAspect="1"/>
          </p:cNvSpPr>
          <p:nvPr>
            <p:ph type="sldImg"/>
          </p:nvPr>
        </p:nvSpPr>
        <p:spPr>
          <a:prstGeom prst="rect">
            <a:avLst/>
          </a:prstGeom>
        </p:spPr>
        <p:txBody>
          <a:bodyPr/>
          <a:lstStyle/>
          <a:p>
            <a:endParaRPr/>
          </a:p>
        </p:txBody>
      </p:sp>
      <p:sp>
        <p:nvSpPr>
          <p:cNvPr id="540" name="Shape 540"/>
          <p:cNvSpPr>
            <a:spLocks noGrp="1"/>
          </p:cNvSpPr>
          <p:nvPr>
            <p:ph type="body" sz="quarter" idx="1"/>
          </p:nvPr>
        </p:nvSpPr>
        <p:spPr>
          <a:prstGeom prst="rect">
            <a:avLst/>
          </a:prstGeom>
        </p:spPr>
        <p:txBody>
          <a:bodyPr/>
          <a:lstStyle/>
          <a:p>
            <a:r>
              <a:t>For each controller in the control structure define:</a:t>
            </a:r>
          </a:p>
          <a:p>
            <a:r>
              <a:t>a) its responsibilities: The operator is responsible for the safety of the operation. He/she must adhere to restrictions and follow instructions published by the authorities and the manufacturer.</a:t>
            </a:r>
          </a:p>
          <a:p>
            <a:r>
              <a:t>b) the variables which are needed for their process of mental models: The operator needs to know the state and position of the drone, and environmental conditions, such as weather and other traffic.</a:t>
            </a:r>
          </a:p>
          <a:p>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Some of 68 Safety Requirements. Full list is published in paper.</a:t>
            </a:r>
            <a:endParaRPr lang="el-GR" dirty="0"/>
          </a:p>
        </p:txBody>
      </p:sp>
    </p:spTree>
    <p:extLst>
      <p:ext uri="{BB962C8B-B14F-4D97-AF65-F5344CB8AC3E}">
        <p14:creationId xmlns:p14="http://schemas.microsoft.com/office/powerpoint/2010/main" val="21288014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1" name="Shape 581"/>
          <p:cNvSpPr>
            <a:spLocks noGrp="1" noRot="1" noChangeAspect="1"/>
          </p:cNvSpPr>
          <p:nvPr>
            <p:ph type="sldImg"/>
          </p:nvPr>
        </p:nvSpPr>
        <p:spPr>
          <a:prstGeom prst="rect">
            <a:avLst/>
          </a:prstGeom>
        </p:spPr>
        <p:txBody>
          <a:bodyPr/>
          <a:lstStyle/>
          <a:p>
            <a:endParaRPr/>
          </a:p>
        </p:txBody>
      </p:sp>
      <p:sp>
        <p:nvSpPr>
          <p:cNvPr id="582" name="Shape 582"/>
          <p:cNvSpPr>
            <a:spLocks noGrp="1"/>
          </p:cNvSpPr>
          <p:nvPr>
            <p:ph type="body" sz="quarter" idx="1"/>
          </p:nvPr>
        </p:nvSpPr>
        <p:spPr>
          <a:prstGeom prst="rect">
            <a:avLst/>
          </a:prstGeom>
        </p:spPr>
        <p:txBody>
          <a:bodyPr/>
          <a:lstStyle/>
          <a:p>
            <a:r>
              <a:rPr dirty="0"/>
              <a:t>Cochran test</a:t>
            </a:r>
          </a:p>
          <a:p>
            <a:r>
              <a:rPr dirty="0"/>
              <a:t>ποσο συμφωνουν μεταξυ τους  τα 4 </a:t>
            </a:r>
            <a:r>
              <a:rPr dirty="0" smtClean="0"/>
              <a:t>δρονε</a:t>
            </a:r>
            <a:endParaRPr lang="en-US" dirty="0" smtClean="0"/>
          </a:p>
          <a:p>
            <a:r>
              <a:rPr lang="en-US" dirty="0" err="1" smtClean="0"/>
              <a:t>Περνουν</a:t>
            </a:r>
            <a:r>
              <a:rPr lang="en-US" baseline="0" dirty="0" smtClean="0"/>
              <a:t> απ</a:t>
            </a:r>
            <a:r>
              <a:rPr lang="en-US" baseline="0" dirty="0" err="1" smtClean="0"/>
              <a:t>ολυτες</a:t>
            </a:r>
            <a:r>
              <a:rPr lang="en-US" baseline="0" dirty="0" smtClean="0"/>
              <a:t> τιμ</a:t>
            </a:r>
            <a:r>
              <a:rPr lang="en-US" baseline="0" dirty="0" smtClean="0"/>
              <a:t>ές 0 και 1 οπου 0 η </a:t>
            </a:r>
            <a:r>
              <a:rPr lang="en-US" baseline="0" dirty="0" err="1" smtClean="0"/>
              <a:t>ελ</a:t>
            </a:r>
            <a:r>
              <a:rPr lang="en-US" baseline="0" dirty="0" smtClean="0"/>
              <a:t>α</a:t>
            </a:r>
            <a:r>
              <a:rPr lang="en-US" baseline="0" dirty="0" err="1" smtClean="0"/>
              <a:t>χιστη</a:t>
            </a:r>
            <a:r>
              <a:rPr lang="en-US" baseline="0" dirty="0" smtClean="0"/>
              <a:t> και 1 η </a:t>
            </a:r>
            <a:r>
              <a:rPr lang="en-US" baseline="0" dirty="0" err="1" smtClean="0"/>
              <a:t>μεγιστη</a:t>
            </a:r>
            <a:r>
              <a:rPr lang="en-US" baseline="0" dirty="0" smtClean="0"/>
              <a:t> </a:t>
            </a:r>
            <a:r>
              <a:rPr lang="en-US" baseline="0" dirty="0" err="1" smtClean="0"/>
              <a:t>συμ</a:t>
            </a:r>
            <a:r>
              <a:rPr lang="en-US" baseline="0" dirty="0" smtClean="0"/>
              <a:t>βα</a:t>
            </a:r>
            <a:r>
              <a:rPr lang="en-US" baseline="0" dirty="0" err="1" smtClean="0"/>
              <a:t>τοτητ</a:t>
            </a:r>
            <a:r>
              <a:rPr lang="en-US" baseline="0" dirty="0" smtClean="0"/>
              <a:t>α , π</a:t>
            </a:r>
            <a:r>
              <a:rPr lang="en-US" baseline="0" dirty="0" err="1" smtClean="0"/>
              <a:t>ρωτη</a:t>
            </a:r>
            <a:r>
              <a:rPr lang="en-US" baseline="0" dirty="0" smtClean="0"/>
              <a:t> </a:t>
            </a:r>
            <a:r>
              <a:rPr lang="en-US" baseline="0" dirty="0" err="1" smtClean="0"/>
              <a:t>στηλη</a:t>
            </a:r>
            <a:r>
              <a:rPr lang="en-US" baseline="0" dirty="0" smtClean="0"/>
              <a:t> με τα SR, </a:t>
            </a:r>
            <a:r>
              <a:rPr lang="en-US" baseline="0" dirty="0" err="1" smtClean="0"/>
              <a:t>δευτερη</a:t>
            </a:r>
            <a:r>
              <a:rPr lang="en-US" baseline="0" dirty="0" smtClean="0"/>
              <a:t> μετα</a:t>
            </a:r>
            <a:r>
              <a:rPr lang="en-US" baseline="0" dirty="0" err="1" smtClean="0"/>
              <a:t>ξυ</a:t>
            </a:r>
            <a:r>
              <a:rPr lang="en-US" baseline="0" dirty="0" smtClean="0"/>
              <a:t> τους  </a:t>
            </a:r>
            <a:endParaRPr dirty="0"/>
          </a:p>
          <a:p>
            <a:r>
              <a:rPr dirty="0"/>
              <a:t>αν και ικανοποιοουν το Η2 στα υψηλοτερα frequency το καθε δρονε ικανοποιει διαφορετικά </a:t>
            </a:r>
            <a:r>
              <a:rPr dirty="0" smtClean="0"/>
              <a:t>requirment</a:t>
            </a:r>
            <a:endParaRPr lang="en-US" dirty="0" smtClean="0"/>
          </a:p>
          <a:p>
            <a:pPr marL="0" marR="0" indent="0" defTabSz="457200" eaLnBrk="1" fontAlgn="auto" latinLnBrk="0" hangingPunct="1">
              <a:lnSpc>
                <a:spcPct val="100000"/>
              </a:lnSpc>
              <a:spcBef>
                <a:spcPts val="0"/>
              </a:spcBef>
              <a:spcAft>
                <a:spcPts val="0"/>
              </a:spcAft>
              <a:buClrTx/>
              <a:buSzTx/>
              <a:buFontTx/>
              <a:buNone/>
              <a:tabLst/>
              <a:defRPr/>
            </a:pPr>
            <a:r>
              <a:rPr lang="en-US" dirty="0" smtClean="0"/>
              <a:t>we have high correlation at level of manufacturer and automation but although the small sample the see the tendency in significance </a:t>
            </a:r>
            <a:r>
              <a:rPr lang="en-US" dirty="0" err="1" smtClean="0"/>
              <a:t>tha</a:t>
            </a:r>
            <a:r>
              <a:rPr lang="en-US" dirty="0" smtClean="0"/>
              <a:t> the most </a:t>
            </a:r>
            <a:r>
              <a:rPr lang="en-US" dirty="0" err="1" smtClean="0"/>
              <a:t>requirments</a:t>
            </a:r>
            <a:r>
              <a:rPr lang="en-US" dirty="0" smtClean="0"/>
              <a:t> are met the higher price for the drone.</a:t>
            </a:r>
          </a:p>
          <a:p>
            <a:endParaRPr dirty="0"/>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jpeg"/><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jpeg"/><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jpeg"/><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sp>
        <p:nvSpPr>
          <p:cNvPr id="17" name="Shape 17"/>
          <p:cNvSpPr/>
          <p:nvPr/>
        </p:nvSpPr>
        <p:spPr>
          <a:xfrm>
            <a:off x="381000" y="1231900"/>
            <a:ext cx="8382000" cy="0"/>
          </a:xfrm>
          <a:prstGeom prst="line">
            <a:avLst/>
          </a:prstGeom>
          <a:ln w="57150">
            <a:solidFill>
              <a:srgbClr val="262626"/>
            </a:solidFill>
          </a:ln>
        </p:spPr>
        <p:txBody>
          <a:bodyPr lIns="45719" rIns="45719"/>
          <a:lstStyle/>
          <a:p>
            <a:endParaRPr/>
          </a:p>
        </p:txBody>
      </p:sp>
      <p:sp>
        <p:nvSpPr>
          <p:cNvPr id="18" name="Shape 18"/>
          <p:cNvSpPr/>
          <p:nvPr/>
        </p:nvSpPr>
        <p:spPr>
          <a:xfrm>
            <a:off x="381000" y="6451600"/>
            <a:ext cx="8382000" cy="0"/>
          </a:xfrm>
          <a:prstGeom prst="line">
            <a:avLst/>
          </a:prstGeom>
          <a:ln w="57150">
            <a:solidFill>
              <a:srgbClr val="262626"/>
            </a:solidFill>
          </a:ln>
        </p:spPr>
        <p:txBody>
          <a:bodyPr lIns="45719" rIns="45719"/>
          <a:lstStyle/>
          <a:p>
            <a:endParaRPr/>
          </a:p>
        </p:txBody>
      </p:sp>
      <p:sp>
        <p:nvSpPr>
          <p:cNvPr id="19" name="Shape 19"/>
          <p:cNvSpPr/>
          <p:nvPr/>
        </p:nvSpPr>
        <p:spPr>
          <a:xfrm>
            <a:off x="1295400" y="6451600"/>
            <a:ext cx="6553200" cy="37523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spcBef>
                <a:spcPts val="1200"/>
              </a:spcBef>
              <a:defRPr>
                <a:latin typeface="Arial"/>
                <a:ea typeface="Arial"/>
                <a:cs typeface="Arial"/>
                <a:sym typeface="Arial"/>
              </a:defRPr>
            </a:lvl1pPr>
          </a:lstStyle>
          <a:p>
            <a:r>
              <a:t>4th Aviation Conference</a:t>
            </a:r>
          </a:p>
        </p:txBody>
      </p:sp>
      <p:pic>
        <p:nvPicPr>
          <p:cNvPr id="20" name="image1.png" descr="pyrforos.gif"/>
          <p:cNvPicPr>
            <a:picLocks noChangeAspect="1"/>
          </p:cNvPicPr>
          <p:nvPr/>
        </p:nvPicPr>
        <p:blipFill>
          <a:blip r:embed="rId2">
            <a:extLst/>
          </a:blip>
          <a:stretch>
            <a:fillRect/>
          </a:stretch>
        </p:blipFill>
        <p:spPr>
          <a:xfrm>
            <a:off x="5332959" y="71834"/>
            <a:ext cx="1083069" cy="1071166"/>
          </a:xfrm>
          <a:prstGeom prst="rect">
            <a:avLst/>
          </a:prstGeom>
          <a:ln w="12700">
            <a:miter lim="400000"/>
          </a:ln>
        </p:spPr>
      </p:pic>
      <p:pic>
        <p:nvPicPr>
          <p:cNvPr id="21" name="image2.png"/>
          <p:cNvPicPr>
            <a:picLocks noChangeAspect="1"/>
          </p:cNvPicPr>
          <p:nvPr/>
        </p:nvPicPr>
        <p:blipFill>
          <a:blip r:embed="rId3">
            <a:extLst/>
          </a:blip>
          <a:srcRect r="79484"/>
          <a:stretch>
            <a:fillRect/>
          </a:stretch>
        </p:blipFill>
        <p:spPr>
          <a:xfrm>
            <a:off x="6591300" y="35917"/>
            <a:ext cx="1183556" cy="1071016"/>
          </a:xfrm>
          <a:prstGeom prst="rect">
            <a:avLst/>
          </a:prstGeom>
          <a:ln w="12700">
            <a:miter lim="400000"/>
          </a:ln>
        </p:spPr>
      </p:pic>
      <p:sp>
        <p:nvSpPr>
          <p:cNvPr id="22" name="Shape 22"/>
          <p:cNvSpPr>
            <a:spLocks noGrp="1"/>
          </p:cNvSpPr>
          <p:nvPr>
            <p:ph type="title"/>
          </p:nvPr>
        </p:nvSpPr>
        <p:spPr>
          <a:xfrm>
            <a:off x="685800" y="2130425"/>
            <a:ext cx="7772400" cy="1470025"/>
          </a:xfrm>
          <a:prstGeom prst="rect">
            <a:avLst/>
          </a:prstGeom>
        </p:spPr>
        <p:txBody>
          <a:bodyPr/>
          <a:lstStyle/>
          <a:p>
            <a:r>
              <a:t>Title Text</a:t>
            </a:r>
          </a:p>
        </p:txBody>
      </p:sp>
      <p:sp>
        <p:nvSpPr>
          <p:cNvPr id="23" name="Shape 23"/>
          <p:cNvSpPr>
            <a:spLocks noGrp="1"/>
          </p:cNvSpPr>
          <p:nvPr>
            <p:ph type="body" sz="quarter" idx="1"/>
          </p:nvPr>
        </p:nvSpPr>
        <p:spPr>
          <a:xfrm>
            <a:off x="1371600" y="3886200"/>
            <a:ext cx="6400800" cy="1752600"/>
          </a:xfrm>
          <a:prstGeom prst="rect">
            <a:avLst/>
          </a:prstGeom>
        </p:spPr>
        <p:txBody>
          <a:bodyPr>
            <a:normAutofit/>
          </a:bodyPr>
          <a:lstStyle>
            <a:lvl1pPr marL="0" indent="0" algn="ctr">
              <a:buSzTx/>
              <a:buNone/>
            </a:lvl1pPr>
            <a:lvl2pPr marL="0" indent="457200" algn="ctr">
              <a:buSzTx/>
              <a:buNone/>
            </a:lvl2pPr>
            <a:lvl3pPr marL="0" indent="914400" algn="ctr">
              <a:buSzTx/>
              <a:buNone/>
            </a:lvl3pPr>
            <a:lvl4pPr marL="0" indent="1371600" algn="ctr">
              <a:buSzTx/>
              <a:buNone/>
            </a:lvl4pPr>
            <a:lvl5pPr marL="0" indent="1828800" algn="ctr">
              <a:buSzTx/>
              <a:buNone/>
            </a:lvl5pPr>
          </a:lstStyle>
          <a:p>
            <a:r>
              <a:t>Body Level One</a:t>
            </a:r>
          </a:p>
          <a:p>
            <a:pPr lvl="1"/>
            <a:r>
              <a:t>Body Level Two</a:t>
            </a:r>
          </a:p>
          <a:p>
            <a:pPr lvl="2"/>
            <a:r>
              <a:t>Body Level Three</a:t>
            </a:r>
          </a:p>
          <a:p>
            <a:pPr lvl="3"/>
            <a:r>
              <a:t>Body Level Four</a:t>
            </a:r>
          </a:p>
          <a:p>
            <a:pPr lvl="4"/>
            <a:r>
              <a:t>Body Level Five</a:t>
            </a:r>
          </a:p>
        </p:txBody>
      </p:sp>
      <p:pic>
        <p:nvPicPr>
          <p:cNvPr id="24" name="University_of_Cambridge_small.jpg"/>
          <p:cNvPicPr>
            <a:picLocks noChangeAspect="1"/>
          </p:cNvPicPr>
          <p:nvPr/>
        </p:nvPicPr>
        <p:blipFill>
          <a:blip r:embed="rId4">
            <a:extLst/>
          </a:blip>
          <a:stretch>
            <a:fillRect/>
          </a:stretch>
        </p:blipFill>
        <p:spPr>
          <a:xfrm>
            <a:off x="7950054" y="71834"/>
            <a:ext cx="860504" cy="1071166"/>
          </a:xfrm>
          <a:prstGeom prst="rect">
            <a:avLst/>
          </a:prstGeom>
          <a:ln w="12700">
            <a:miter lim="400000"/>
          </a:ln>
        </p:spPr>
      </p:pic>
      <p:sp>
        <p:nvSpPr>
          <p:cNvPr id="25" name="Shape 25"/>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x">
  <p:cSld name="Title and Vertical Text">
    <p:spTree>
      <p:nvGrpSpPr>
        <p:cNvPr id="1" name=""/>
        <p:cNvGrpSpPr/>
        <p:nvPr/>
      </p:nvGrpSpPr>
      <p:grpSpPr>
        <a:xfrm>
          <a:off x="0" y="0"/>
          <a:ext cx="0" cy="0"/>
          <a:chOff x="0" y="0"/>
          <a:chExt cx="0" cy="0"/>
        </a:xfrm>
      </p:grpSpPr>
      <p:sp>
        <p:nvSpPr>
          <p:cNvPr id="147" name="Shape 147"/>
          <p:cNvSpPr/>
          <p:nvPr/>
        </p:nvSpPr>
        <p:spPr>
          <a:xfrm>
            <a:off x="381000" y="1231900"/>
            <a:ext cx="8382000" cy="0"/>
          </a:xfrm>
          <a:prstGeom prst="line">
            <a:avLst/>
          </a:prstGeom>
          <a:ln w="57150">
            <a:solidFill>
              <a:srgbClr val="262626"/>
            </a:solidFill>
          </a:ln>
        </p:spPr>
        <p:txBody>
          <a:bodyPr lIns="45719" rIns="45719"/>
          <a:lstStyle/>
          <a:p>
            <a:endParaRPr/>
          </a:p>
        </p:txBody>
      </p:sp>
      <p:sp>
        <p:nvSpPr>
          <p:cNvPr id="148" name="Shape 148"/>
          <p:cNvSpPr/>
          <p:nvPr/>
        </p:nvSpPr>
        <p:spPr>
          <a:xfrm>
            <a:off x="381000" y="6451600"/>
            <a:ext cx="8382000" cy="0"/>
          </a:xfrm>
          <a:prstGeom prst="line">
            <a:avLst/>
          </a:prstGeom>
          <a:ln w="57150">
            <a:solidFill>
              <a:srgbClr val="262626"/>
            </a:solidFill>
          </a:ln>
        </p:spPr>
        <p:txBody>
          <a:bodyPr lIns="45719" rIns="45719"/>
          <a:lstStyle/>
          <a:p>
            <a:endParaRPr/>
          </a:p>
        </p:txBody>
      </p:sp>
      <p:sp>
        <p:nvSpPr>
          <p:cNvPr id="149" name="Shape 149"/>
          <p:cNvSpPr/>
          <p:nvPr/>
        </p:nvSpPr>
        <p:spPr>
          <a:xfrm>
            <a:off x="1295400" y="6451600"/>
            <a:ext cx="6553200" cy="37523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spcBef>
                <a:spcPts val="1200"/>
              </a:spcBef>
              <a:defRPr>
                <a:latin typeface="Arial"/>
                <a:ea typeface="Arial"/>
                <a:cs typeface="Arial"/>
                <a:sym typeface="Arial"/>
              </a:defRPr>
            </a:lvl1pPr>
          </a:lstStyle>
          <a:p>
            <a:r>
              <a:t>STAMP EU 2015</a:t>
            </a:r>
          </a:p>
        </p:txBody>
      </p:sp>
      <p:pic>
        <p:nvPicPr>
          <p:cNvPr id="150" name="image1.png" descr="pyrforos.gif"/>
          <p:cNvPicPr>
            <a:picLocks noChangeAspect="1"/>
          </p:cNvPicPr>
          <p:nvPr/>
        </p:nvPicPr>
        <p:blipFill>
          <a:blip r:embed="rId2">
            <a:extLst/>
          </a:blip>
          <a:stretch>
            <a:fillRect/>
          </a:stretch>
        </p:blipFill>
        <p:spPr>
          <a:xfrm>
            <a:off x="139700" y="0"/>
            <a:ext cx="1155700" cy="1143000"/>
          </a:xfrm>
          <a:prstGeom prst="rect">
            <a:avLst/>
          </a:prstGeom>
          <a:ln w="12700">
            <a:miter lim="400000"/>
          </a:ln>
        </p:spPr>
      </p:pic>
      <p:pic>
        <p:nvPicPr>
          <p:cNvPr id="151" name="image2.png"/>
          <p:cNvPicPr>
            <a:picLocks noChangeAspect="1"/>
          </p:cNvPicPr>
          <p:nvPr/>
        </p:nvPicPr>
        <p:blipFill>
          <a:blip r:embed="rId3">
            <a:extLst/>
          </a:blip>
          <a:srcRect r="79484"/>
          <a:stretch>
            <a:fillRect/>
          </a:stretch>
        </p:blipFill>
        <p:spPr>
          <a:xfrm>
            <a:off x="7848600" y="71985"/>
            <a:ext cx="1183556" cy="1071015"/>
          </a:xfrm>
          <a:prstGeom prst="rect">
            <a:avLst/>
          </a:prstGeom>
          <a:ln w="12700">
            <a:miter lim="400000"/>
          </a:ln>
        </p:spPr>
      </p:pic>
      <p:sp>
        <p:nvSpPr>
          <p:cNvPr id="152" name="Shape 152"/>
          <p:cNvSpPr>
            <a:spLocks noGrp="1"/>
          </p:cNvSpPr>
          <p:nvPr>
            <p:ph type="title"/>
          </p:nvPr>
        </p:nvSpPr>
        <p:spPr>
          <a:xfrm>
            <a:off x="1828800" y="152400"/>
            <a:ext cx="6858000" cy="990600"/>
          </a:xfrm>
          <a:prstGeom prst="rect">
            <a:avLst/>
          </a:prstGeom>
        </p:spPr>
        <p:txBody>
          <a:bodyPr/>
          <a:lstStyle>
            <a:lvl1pPr algn="r"/>
          </a:lstStyle>
          <a:p>
            <a:r>
              <a:t>Title Text</a:t>
            </a:r>
          </a:p>
        </p:txBody>
      </p:sp>
      <p:sp>
        <p:nvSpPr>
          <p:cNvPr id="153" name="Shape 153"/>
          <p:cNvSpPr>
            <a:spLocks noGrp="1"/>
          </p:cNvSpPr>
          <p:nvPr>
            <p:ph type="body" idx="1"/>
          </p:nvPr>
        </p:nvSpPr>
        <p:spPr>
          <a:xfrm>
            <a:off x="381000" y="1295400"/>
            <a:ext cx="8382000" cy="5029200"/>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154" name="Shape 154"/>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x">
  <p:cSld name="Vertical Title and Text">
    <p:spTree>
      <p:nvGrpSpPr>
        <p:cNvPr id="1" name=""/>
        <p:cNvGrpSpPr/>
        <p:nvPr/>
      </p:nvGrpSpPr>
      <p:grpSpPr>
        <a:xfrm>
          <a:off x="0" y="0"/>
          <a:ext cx="0" cy="0"/>
          <a:chOff x="0" y="0"/>
          <a:chExt cx="0" cy="0"/>
        </a:xfrm>
      </p:grpSpPr>
      <p:sp>
        <p:nvSpPr>
          <p:cNvPr id="161" name="Shape 161"/>
          <p:cNvSpPr/>
          <p:nvPr/>
        </p:nvSpPr>
        <p:spPr>
          <a:xfrm>
            <a:off x="381000" y="1231900"/>
            <a:ext cx="8382000" cy="0"/>
          </a:xfrm>
          <a:prstGeom prst="line">
            <a:avLst/>
          </a:prstGeom>
          <a:ln w="57150">
            <a:solidFill>
              <a:srgbClr val="262626"/>
            </a:solidFill>
          </a:ln>
        </p:spPr>
        <p:txBody>
          <a:bodyPr lIns="45719" rIns="45719"/>
          <a:lstStyle/>
          <a:p>
            <a:endParaRPr/>
          </a:p>
        </p:txBody>
      </p:sp>
      <p:sp>
        <p:nvSpPr>
          <p:cNvPr id="162" name="Shape 162"/>
          <p:cNvSpPr/>
          <p:nvPr/>
        </p:nvSpPr>
        <p:spPr>
          <a:xfrm>
            <a:off x="381000" y="6451600"/>
            <a:ext cx="8382000" cy="0"/>
          </a:xfrm>
          <a:prstGeom prst="line">
            <a:avLst/>
          </a:prstGeom>
          <a:ln w="57150">
            <a:solidFill>
              <a:srgbClr val="262626"/>
            </a:solidFill>
          </a:ln>
        </p:spPr>
        <p:txBody>
          <a:bodyPr lIns="45719" rIns="45719"/>
          <a:lstStyle/>
          <a:p>
            <a:endParaRPr/>
          </a:p>
        </p:txBody>
      </p:sp>
      <p:sp>
        <p:nvSpPr>
          <p:cNvPr id="163" name="Shape 163"/>
          <p:cNvSpPr/>
          <p:nvPr/>
        </p:nvSpPr>
        <p:spPr>
          <a:xfrm>
            <a:off x="1295400" y="6451600"/>
            <a:ext cx="6553200" cy="37523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spcBef>
                <a:spcPts val="1200"/>
              </a:spcBef>
              <a:defRPr>
                <a:latin typeface="Arial"/>
                <a:ea typeface="Arial"/>
                <a:cs typeface="Arial"/>
                <a:sym typeface="Arial"/>
              </a:defRPr>
            </a:lvl1pPr>
          </a:lstStyle>
          <a:p>
            <a:r>
              <a:t>STAMP EU 2015</a:t>
            </a:r>
          </a:p>
        </p:txBody>
      </p:sp>
      <p:pic>
        <p:nvPicPr>
          <p:cNvPr id="164" name="image1.png" descr="pyrforos.gif"/>
          <p:cNvPicPr>
            <a:picLocks noChangeAspect="1"/>
          </p:cNvPicPr>
          <p:nvPr/>
        </p:nvPicPr>
        <p:blipFill>
          <a:blip r:embed="rId2">
            <a:extLst/>
          </a:blip>
          <a:stretch>
            <a:fillRect/>
          </a:stretch>
        </p:blipFill>
        <p:spPr>
          <a:xfrm>
            <a:off x="139700" y="0"/>
            <a:ext cx="1155700" cy="1143000"/>
          </a:xfrm>
          <a:prstGeom prst="rect">
            <a:avLst/>
          </a:prstGeom>
          <a:ln w="12700">
            <a:miter lim="400000"/>
          </a:ln>
        </p:spPr>
      </p:pic>
      <p:pic>
        <p:nvPicPr>
          <p:cNvPr id="165" name="image2.png"/>
          <p:cNvPicPr>
            <a:picLocks noChangeAspect="1"/>
          </p:cNvPicPr>
          <p:nvPr/>
        </p:nvPicPr>
        <p:blipFill>
          <a:blip r:embed="rId3">
            <a:extLst/>
          </a:blip>
          <a:srcRect r="79484"/>
          <a:stretch>
            <a:fillRect/>
          </a:stretch>
        </p:blipFill>
        <p:spPr>
          <a:xfrm>
            <a:off x="7848600" y="71985"/>
            <a:ext cx="1183556" cy="1071015"/>
          </a:xfrm>
          <a:prstGeom prst="rect">
            <a:avLst/>
          </a:prstGeom>
          <a:ln w="12700">
            <a:miter lim="400000"/>
          </a:ln>
        </p:spPr>
      </p:pic>
      <p:sp>
        <p:nvSpPr>
          <p:cNvPr id="166" name="Shape 166"/>
          <p:cNvSpPr>
            <a:spLocks noGrp="1"/>
          </p:cNvSpPr>
          <p:nvPr>
            <p:ph type="body" idx="1"/>
          </p:nvPr>
        </p:nvSpPr>
        <p:spPr>
          <a:xfrm>
            <a:off x="685800" y="762000"/>
            <a:ext cx="5676900" cy="5334000"/>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167" name="Shape 167"/>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Title, Text, and Content">
    <p:spTree>
      <p:nvGrpSpPr>
        <p:cNvPr id="1" name=""/>
        <p:cNvGrpSpPr/>
        <p:nvPr/>
      </p:nvGrpSpPr>
      <p:grpSpPr>
        <a:xfrm>
          <a:off x="0" y="0"/>
          <a:ext cx="0" cy="0"/>
          <a:chOff x="0" y="0"/>
          <a:chExt cx="0" cy="0"/>
        </a:xfrm>
      </p:grpSpPr>
      <p:sp>
        <p:nvSpPr>
          <p:cNvPr id="174" name="Shape 174"/>
          <p:cNvSpPr/>
          <p:nvPr/>
        </p:nvSpPr>
        <p:spPr>
          <a:xfrm>
            <a:off x="381000" y="1231900"/>
            <a:ext cx="8382000" cy="0"/>
          </a:xfrm>
          <a:prstGeom prst="line">
            <a:avLst/>
          </a:prstGeom>
          <a:ln w="57150">
            <a:solidFill>
              <a:srgbClr val="262626"/>
            </a:solidFill>
          </a:ln>
        </p:spPr>
        <p:txBody>
          <a:bodyPr lIns="45719" rIns="45719"/>
          <a:lstStyle/>
          <a:p>
            <a:endParaRPr/>
          </a:p>
        </p:txBody>
      </p:sp>
      <p:sp>
        <p:nvSpPr>
          <p:cNvPr id="175" name="Shape 175"/>
          <p:cNvSpPr/>
          <p:nvPr/>
        </p:nvSpPr>
        <p:spPr>
          <a:xfrm>
            <a:off x="381000" y="6451600"/>
            <a:ext cx="8382000" cy="0"/>
          </a:xfrm>
          <a:prstGeom prst="line">
            <a:avLst/>
          </a:prstGeom>
          <a:ln w="57150">
            <a:solidFill>
              <a:srgbClr val="262626"/>
            </a:solidFill>
          </a:ln>
        </p:spPr>
        <p:txBody>
          <a:bodyPr lIns="45719" rIns="45719"/>
          <a:lstStyle/>
          <a:p>
            <a:endParaRPr/>
          </a:p>
        </p:txBody>
      </p:sp>
      <p:sp>
        <p:nvSpPr>
          <p:cNvPr id="176" name="Shape 176"/>
          <p:cNvSpPr/>
          <p:nvPr/>
        </p:nvSpPr>
        <p:spPr>
          <a:xfrm>
            <a:off x="1295400" y="6451600"/>
            <a:ext cx="6553200" cy="37523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spcBef>
                <a:spcPts val="1200"/>
              </a:spcBef>
              <a:defRPr>
                <a:latin typeface="Arial"/>
                <a:ea typeface="Arial"/>
                <a:cs typeface="Arial"/>
                <a:sym typeface="Arial"/>
              </a:defRPr>
            </a:lvl1pPr>
          </a:lstStyle>
          <a:p>
            <a:r>
              <a:t>STAMP EU 2015</a:t>
            </a:r>
          </a:p>
        </p:txBody>
      </p:sp>
      <p:pic>
        <p:nvPicPr>
          <p:cNvPr id="177" name="image1.png" descr="pyrforos.gif"/>
          <p:cNvPicPr>
            <a:picLocks noChangeAspect="1"/>
          </p:cNvPicPr>
          <p:nvPr/>
        </p:nvPicPr>
        <p:blipFill>
          <a:blip r:embed="rId2">
            <a:extLst/>
          </a:blip>
          <a:stretch>
            <a:fillRect/>
          </a:stretch>
        </p:blipFill>
        <p:spPr>
          <a:xfrm>
            <a:off x="139700" y="0"/>
            <a:ext cx="1155700" cy="1143000"/>
          </a:xfrm>
          <a:prstGeom prst="rect">
            <a:avLst/>
          </a:prstGeom>
          <a:ln w="12700">
            <a:miter lim="400000"/>
          </a:ln>
        </p:spPr>
      </p:pic>
      <p:pic>
        <p:nvPicPr>
          <p:cNvPr id="178" name="image2.png"/>
          <p:cNvPicPr>
            <a:picLocks noChangeAspect="1"/>
          </p:cNvPicPr>
          <p:nvPr/>
        </p:nvPicPr>
        <p:blipFill>
          <a:blip r:embed="rId3">
            <a:extLst/>
          </a:blip>
          <a:srcRect r="79484"/>
          <a:stretch>
            <a:fillRect/>
          </a:stretch>
        </p:blipFill>
        <p:spPr>
          <a:xfrm>
            <a:off x="7848600" y="71985"/>
            <a:ext cx="1183556" cy="1071015"/>
          </a:xfrm>
          <a:prstGeom prst="rect">
            <a:avLst/>
          </a:prstGeom>
          <a:ln w="12700">
            <a:miter lim="400000"/>
          </a:ln>
        </p:spPr>
      </p:pic>
      <p:sp>
        <p:nvSpPr>
          <p:cNvPr id="179" name="Shape 179"/>
          <p:cNvSpPr>
            <a:spLocks noGrp="1"/>
          </p:cNvSpPr>
          <p:nvPr>
            <p:ph type="title"/>
          </p:nvPr>
        </p:nvSpPr>
        <p:spPr>
          <a:xfrm>
            <a:off x="1524000" y="76200"/>
            <a:ext cx="7162800" cy="1143000"/>
          </a:xfrm>
          <a:prstGeom prst="rect">
            <a:avLst/>
          </a:prstGeom>
        </p:spPr>
        <p:txBody>
          <a:bodyPr/>
          <a:lstStyle>
            <a:lvl1pPr algn="r"/>
          </a:lstStyle>
          <a:p>
            <a:r>
              <a:t>Title Text</a:t>
            </a:r>
          </a:p>
        </p:txBody>
      </p:sp>
      <p:sp>
        <p:nvSpPr>
          <p:cNvPr id="180" name="Shape 180"/>
          <p:cNvSpPr>
            <a:spLocks noGrp="1"/>
          </p:cNvSpPr>
          <p:nvPr>
            <p:ph type="body" sz="half" idx="1"/>
          </p:nvPr>
        </p:nvSpPr>
        <p:spPr>
          <a:xfrm>
            <a:off x="457200" y="1600200"/>
            <a:ext cx="4038600" cy="4525963"/>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181" name="Shape 181"/>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op bar only">
    <p:spTree>
      <p:nvGrpSpPr>
        <p:cNvPr id="1" name=""/>
        <p:cNvGrpSpPr/>
        <p:nvPr/>
      </p:nvGrpSpPr>
      <p:grpSpPr>
        <a:xfrm>
          <a:off x="0" y="0"/>
          <a:ext cx="0" cy="0"/>
          <a:chOff x="0" y="0"/>
          <a:chExt cx="0" cy="0"/>
        </a:xfrm>
      </p:grpSpPr>
      <p:sp>
        <p:nvSpPr>
          <p:cNvPr id="188" name="Shape 188"/>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x">
  <p:cSld name="Title and Text over Content">
    <p:spTree>
      <p:nvGrpSpPr>
        <p:cNvPr id="1" name=""/>
        <p:cNvGrpSpPr/>
        <p:nvPr/>
      </p:nvGrpSpPr>
      <p:grpSpPr>
        <a:xfrm>
          <a:off x="0" y="0"/>
          <a:ext cx="0" cy="0"/>
          <a:chOff x="0" y="0"/>
          <a:chExt cx="0" cy="0"/>
        </a:xfrm>
      </p:grpSpPr>
      <p:sp>
        <p:nvSpPr>
          <p:cNvPr id="195" name="Shape 195"/>
          <p:cNvSpPr/>
          <p:nvPr/>
        </p:nvSpPr>
        <p:spPr>
          <a:xfrm>
            <a:off x="381000" y="1231900"/>
            <a:ext cx="8382000" cy="0"/>
          </a:xfrm>
          <a:prstGeom prst="line">
            <a:avLst/>
          </a:prstGeom>
          <a:ln w="57150">
            <a:solidFill>
              <a:srgbClr val="262626"/>
            </a:solidFill>
          </a:ln>
        </p:spPr>
        <p:txBody>
          <a:bodyPr lIns="45719" rIns="45719"/>
          <a:lstStyle/>
          <a:p>
            <a:endParaRPr/>
          </a:p>
        </p:txBody>
      </p:sp>
      <p:sp>
        <p:nvSpPr>
          <p:cNvPr id="196" name="Shape 196"/>
          <p:cNvSpPr/>
          <p:nvPr/>
        </p:nvSpPr>
        <p:spPr>
          <a:xfrm>
            <a:off x="381000" y="6451600"/>
            <a:ext cx="8382000" cy="0"/>
          </a:xfrm>
          <a:prstGeom prst="line">
            <a:avLst/>
          </a:prstGeom>
          <a:ln w="57150">
            <a:solidFill>
              <a:srgbClr val="262626"/>
            </a:solidFill>
          </a:ln>
        </p:spPr>
        <p:txBody>
          <a:bodyPr lIns="45719" rIns="45719"/>
          <a:lstStyle/>
          <a:p>
            <a:endParaRPr/>
          </a:p>
        </p:txBody>
      </p:sp>
      <p:sp>
        <p:nvSpPr>
          <p:cNvPr id="197" name="Shape 197"/>
          <p:cNvSpPr/>
          <p:nvPr/>
        </p:nvSpPr>
        <p:spPr>
          <a:xfrm>
            <a:off x="1295400" y="6451600"/>
            <a:ext cx="6553200" cy="37523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spcBef>
                <a:spcPts val="1200"/>
              </a:spcBef>
              <a:defRPr>
                <a:latin typeface="Arial"/>
                <a:ea typeface="Arial"/>
                <a:cs typeface="Arial"/>
                <a:sym typeface="Arial"/>
              </a:defRPr>
            </a:lvl1pPr>
          </a:lstStyle>
          <a:p>
            <a:r>
              <a:t>STAMP EU 2015</a:t>
            </a:r>
          </a:p>
        </p:txBody>
      </p:sp>
      <p:pic>
        <p:nvPicPr>
          <p:cNvPr id="198" name="image1.png" descr="pyrforos.gif"/>
          <p:cNvPicPr>
            <a:picLocks noChangeAspect="1"/>
          </p:cNvPicPr>
          <p:nvPr/>
        </p:nvPicPr>
        <p:blipFill>
          <a:blip r:embed="rId2">
            <a:extLst/>
          </a:blip>
          <a:stretch>
            <a:fillRect/>
          </a:stretch>
        </p:blipFill>
        <p:spPr>
          <a:xfrm>
            <a:off x="139700" y="0"/>
            <a:ext cx="1155700" cy="1143000"/>
          </a:xfrm>
          <a:prstGeom prst="rect">
            <a:avLst/>
          </a:prstGeom>
          <a:ln w="12700">
            <a:miter lim="400000"/>
          </a:ln>
        </p:spPr>
      </p:pic>
      <p:pic>
        <p:nvPicPr>
          <p:cNvPr id="199" name="image2.png"/>
          <p:cNvPicPr>
            <a:picLocks noChangeAspect="1"/>
          </p:cNvPicPr>
          <p:nvPr/>
        </p:nvPicPr>
        <p:blipFill>
          <a:blip r:embed="rId3">
            <a:extLst/>
          </a:blip>
          <a:srcRect r="79484"/>
          <a:stretch>
            <a:fillRect/>
          </a:stretch>
        </p:blipFill>
        <p:spPr>
          <a:xfrm>
            <a:off x="7848600" y="71985"/>
            <a:ext cx="1183556" cy="1071015"/>
          </a:xfrm>
          <a:prstGeom prst="rect">
            <a:avLst/>
          </a:prstGeom>
          <a:ln w="12700">
            <a:miter lim="400000"/>
          </a:ln>
        </p:spPr>
      </p:pic>
      <p:sp>
        <p:nvSpPr>
          <p:cNvPr id="200" name="Shape 200"/>
          <p:cNvSpPr>
            <a:spLocks noGrp="1"/>
          </p:cNvSpPr>
          <p:nvPr>
            <p:ph type="title"/>
          </p:nvPr>
        </p:nvSpPr>
        <p:spPr>
          <a:xfrm>
            <a:off x="877887" y="350838"/>
            <a:ext cx="7391401" cy="487363"/>
          </a:xfrm>
          <a:prstGeom prst="rect">
            <a:avLst/>
          </a:prstGeom>
        </p:spPr>
        <p:txBody>
          <a:bodyPr/>
          <a:lstStyle/>
          <a:p>
            <a:r>
              <a:t>Title Text</a:t>
            </a:r>
          </a:p>
        </p:txBody>
      </p:sp>
      <p:sp>
        <p:nvSpPr>
          <p:cNvPr id="201" name="Shape 201"/>
          <p:cNvSpPr>
            <a:spLocks noGrp="1"/>
          </p:cNvSpPr>
          <p:nvPr>
            <p:ph type="body" sz="half" idx="1"/>
          </p:nvPr>
        </p:nvSpPr>
        <p:spPr>
          <a:xfrm>
            <a:off x="762000" y="1219200"/>
            <a:ext cx="7848600" cy="2247900"/>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202" name="Shape 202"/>
          <p:cNvSpPr>
            <a:spLocks noGrp="1"/>
          </p:cNvSpPr>
          <p:nvPr>
            <p:ph type="sldNum" sz="quarter" idx="2"/>
          </p:nvPr>
        </p:nvSpPr>
        <p:spPr>
          <a:xfrm>
            <a:off x="8826500" y="6540500"/>
            <a:ext cx="358140" cy="372750"/>
          </a:xfrm>
          <a:prstGeom prst="rect">
            <a:avLst/>
          </a:prstGeom>
        </p:spPr>
        <p:txBody>
          <a:bodyPr anchor="t"/>
          <a:lstStyle>
            <a:lvl1pPr algn="l">
              <a:defRPr sz="2000">
                <a:effectLst>
                  <a:outerShdw blurRad="38100" dist="38100" dir="2700000" rotWithShape="0">
                    <a:srgbClr val="000000">
                      <a:alpha val="43137"/>
                    </a:srgbClr>
                  </a:outerShdw>
                </a:effectLst>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x">
  <p:cSld name="Content">
    <p:spTree>
      <p:nvGrpSpPr>
        <p:cNvPr id="1" name=""/>
        <p:cNvGrpSpPr/>
        <p:nvPr/>
      </p:nvGrpSpPr>
      <p:grpSpPr>
        <a:xfrm>
          <a:off x="0" y="0"/>
          <a:ext cx="0" cy="0"/>
          <a:chOff x="0" y="0"/>
          <a:chExt cx="0" cy="0"/>
        </a:xfrm>
      </p:grpSpPr>
      <p:sp>
        <p:nvSpPr>
          <p:cNvPr id="209" name="Shape 209"/>
          <p:cNvSpPr/>
          <p:nvPr/>
        </p:nvSpPr>
        <p:spPr>
          <a:xfrm>
            <a:off x="381000" y="1231900"/>
            <a:ext cx="8382000" cy="0"/>
          </a:xfrm>
          <a:prstGeom prst="line">
            <a:avLst/>
          </a:prstGeom>
          <a:ln w="57150">
            <a:solidFill>
              <a:srgbClr val="262626"/>
            </a:solidFill>
          </a:ln>
        </p:spPr>
        <p:txBody>
          <a:bodyPr lIns="45719" rIns="45719"/>
          <a:lstStyle/>
          <a:p>
            <a:endParaRPr/>
          </a:p>
        </p:txBody>
      </p:sp>
      <p:sp>
        <p:nvSpPr>
          <p:cNvPr id="210" name="Shape 210"/>
          <p:cNvSpPr/>
          <p:nvPr/>
        </p:nvSpPr>
        <p:spPr>
          <a:xfrm>
            <a:off x="381000" y="6451600"/>
            <a:ext cx="8382000" cy="0"/>
          </a:xfrm>
          <a:prstGeom prst="line">
            <a:avLst/>
          </a:prstGeom>
          <a:ln w="57150">
            <a:solidFill>
              <a:srgbClr val="262626"/>
            </a:solidFill>
          </a:ln>
        </p:spPr>
        <p:txBody>
          <a:bodyPr lIns="45719" rIns="45719"/>
          <a:lstStyle/>
          <a:p>
            <a:endParaRPr/>
          </a:p>
        </p:txBody>
      </p:sp>
      <p:sp>
        <p:nvSpPr>
          <p:cNvPr id="211" name="Shape 211"/>
          <p:cNvSpPr/>
          <p:nvPr/>
        </p:nvSpPr>
        <p:spPr>
          <a:xfrm>
            <a:off x="1295400" y="6451600"/>
            <a:ext cx="6553200" cy="37523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spcBef>
                <a:spcPts val="1200"/>
              </a:spcBef>
              <a:defRPr>
                <a:latin typeface="Arial"/>
                <a:ea typeface="Arial"/>
                <a:cs typeface="Arial"/>
                <a:sym typeface="Arial"/>
              </a:defRPr>
            </a:lvl1pPr>
          </a:lstStyle>
          <a:p>
            <a:r>
              <a:t>STAMP EU 2015</a:t>
            </a:r>
          </a:p>
        </p:txBody>
      </p:sp>
      <p:pic>
        <p:nvPicPr>
          <p:cNvPr id="212" name="image1.png" descr="pyrforos.gif"/>
          <p:cNvPicPr>
            <a:picLocks noChangeAspect="1"/>
          </p:cNvPicPr>
          <p:nvPr/>
        </p:nvPicPr>
        <p:blipFill>
          <a:blip r:embed="rId2">
            <a:extLst/>
          </a:blip>
          <a:stretch>
            <a:fillRect/>
          </a:stretch>
        </p:blipFill>
        <p:spPr>
          <a:xfrm>
            <a:off x="139700" y="0"/>
            <a:ext cx="1155700" cy="1143000"/>
          </a:xfrm>
          <a:prstGeom prst="rect">
            <a:avLst/>
          </a:prstGeom>
          <a:ln w="12700">
            <a:miter lim="400000"/>
          </a:ln>
        </p:spPr>
      </p:pic>
      <p:pic>
        <p:nvPicPr>
          <p:cNvPr id="213" name="image2.png"/>
          <p:cNvPicPr>
            <a:picLocks noChangeAspect="1"/>
          </p:cNvPicPr>
          <p:nvPr/>
        </p:nvPicPr>
        <p:blipFill>
          <a:blip r:embed="rId3">
            <a:extLst/>
          </a:blip>
          <a:srcRect r="79484"/>
          <a:stretch>
            <a:fillRect/>
          </a:stretch>
        </p:blipFill>
        <p:spPr>
          <a:xfrm>
            <a:off x="7848600" y="71985"/>
            <a:ext cx="1183556" cy="1071015"/>
          </a:xfrm>
          <a:prstGeom prst="rect">
            <a:avLst/>
          </a:prstGeom>
          <a:ln w="12700">
            <a:miter lim="400000"/>
          </a:ln>
        </p:spPr>
      </p:pic>
      <p:sp>
        <p:nvSpPr>
          <p:cNvPr id="214" name="Shape 214"/>
          <p:cNvSpPr>
            <a:spLocks noGrp="1"/>
          </p:cNvSpPr>
          <p:nvPr>
            <p:ph type="body" idx="1"/>
          </p:nvPr>
        </p:nvSpPr>
        <p:spPr>
          <a:xfrm>
            <a:off x="762000" y="1550663"/>
            <a:ext cx="7848600" cy="4316736"/>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215" name="Shape 215"/>
          <p:cNvSpPr>
            <a:spLocks noGrp="1"/>
          </p:cNvSpPr>
          <p:nvPr>
            <p:ph type="sldNum" sz="quarter" idx="2"/>
          </p:nvPr>
        </p:nvSpPr>
        <p:spPr>
          <a:xfrm>
            <a:off x="8826500" y="6540500"/>
            <a:ext cx="358140" cy="372750"/>
          </a:xfrm>
          <a:prstGeom prst="rect">
            <a:avLst/>
          </a:prstGeom>
        </p:spPr>
        <p:txBody>
          <a:bodyPr anchor="t"/>
          <a:lstStyle>
            <a:lvl1pPr algn="l">
              <a:defRPr sz="2000">
                <a:effectLst>
                  <a:outerShdw blurRad="38100" dist="38100" dir="2700000" rotWithShape="0">
                    <a:srgbClr val="000000">
                      <a:alpha val="43137"/>
                    </a:srgbClr>
                  </a:outerShdw>
                </a:effectLst>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x">
  <p:cSld name="Title, Content and Text">
    <p:spTree>
      <p:nvGrpSpPr>
        <p:cNvPr id="1" name=""/>
        <p:cNvGrpSpPr/>
        <p:nvPr/>
      </p:nvGrpSpPr>
      <p:grpSpPr>
        <a:xfrm>
          <a:off x="0" y="0"/>
          <a:ext cx="0" cy="0"/>
          <a:chOff x="0" y="0"/>
          <a:chExt cx="0" cy="0"/>
        </a:xfrm>
      </p:grpSpPr>
      <p:sp>
        <p:nvSpPr>
          <p:cNvPr id="222" name="Shape 222"/>
          <p:cNvSpPr/>
          <p:nvPr/>
        </p:nvSpPr>
        <p:spPr>
          <a:xfrm>
            <a:off x="381000" y="1231900"/>
            <a:ext cx="8382000" cy="0"/>
          </a:xfrm>
          <a:prstGeom prst="line">
            <a:avLst/>
          </a:prstGeom>
          <a:ln w="57150">
            <a:solidFill>
              <a:srgbClr val="262626"/>
            </a:solidFill>
          </a:ln>
        </p:spPr>
        <p:txBody>
          <a:bodyPr lIns="45719" rIns="45719"/>
          <a:lstStyle/>
          <a:p>
            <a:endParaRPr/>
          </a:p>
        </p:txBody>
      </p:sp>
      <p:sp>
        <p:nvSpPr>
          <p:cNvPr id="223" name="Shape 223"/>
          <p:cNvSpPr/>
          <p:nvPr/>
        </p:nvSpPr>
        <p:spPr>
          <a:xfrm>
            <a:off x="381000" y="6451600"/>
            <a:ext cx="8382000" cy="0"/>
          </a:xfrm>
          <a:prstGeom prst="line">
            <a:avLst/>
          </a:prstGeom>
          <a:ln w="57150">
            <a:solidFill>
              <a:srgbClr val="262626"/>
            </a:solidFill>
          </a:ln>
        </p:spPr>
        <p:txBody>
          <a:bodyPr lIns="45719" rIns="45719"/>
          <a:lstStyle/>
          <a:p>
            <a:endParaRPr/>
          </a:p>
        </p:txBody>
      </p:sp>
      <p:sp>
        <p:nvSpPr>
          <p:cNvPr id="224" name="Shape 224"/>
          <p:cNvSpPr/>
          <p:nvPr/>
        </p:nvSpPr>
        <p:spPr>
          <a:xfrm>
            <a:off x="1295400" y="6451600"/>
            <a:ext cx="6553200" cy="37523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spcBef>
                <a:spcPts val="1200"/>
              </a:spcBef>
              <a:defRPr>
                <a:latin typeface="Arial"/>
                <a:ea typeface="Arial"/>
                <a:cs typeface="Arial"/>
                <a:sym typeface="Arial"/>
              </a:defRPr>
            </a:lvl1pPr>
          </a:lstStyle>
          <a:p>
            <a:r>
              <a:t>STAMP EU 2015</a:t>
            </a:r>
          </a:p>
        </p:txBody>
      </p:sp>
      <p:pic>
        <p:nvPicPr>
          <p:cNvPr id="225" name="image1.png" descr="pyrforos.gif"/>
          <p:cNvPicPr>
            <a:picLocks noChangeAspect="1"/>
          </p:cNvPicPr>
          <p:nvPr/>
        </p:nvPicPr>
        <p:blipFill>
          <a:blip r:embed="rId2">
            <a:extLst/>
          </a:blip>
          <a:stretch>
            <a:fillRect/>
          </a:stretch>
        </p:blipFill>
        <p:spPr>
          <a:xfrm>
            <a:off x="139700" y="0"/>
            <a:ext cx="1155700" cy="1143000"/>
          </a:xfrm>
          <a:prstGeom prst="rect">
            <a:avLst/>
          </a:prstGeom>
          <a:ln w="12700">
            <a:miter lim="400000"/>
          </a:ln>
        </p:spPr>
      </p:pic>
      <p:pic>
        <p:nvPicPr>
          <p:cNvPr id="226" name="image2.png"/>
          <p:cNvPicPr>
            <a:picLocks noChangeAspect="1"/>
          </p:cNvPicPr>
          <p:nvPr/>
        </p:nvPicPr>
        <p:blipFill>
          <a:blip r:embed="rId3">
            <a:extLst/>
          </a:blip>
          <a:srcRect r="79484"/>
          <a:stretch>
            <a:fillRect/>
          </a:stretch>
        </p:blipFill>
        <p:spPr>
          <a:xfrm>
            <a:off x="7848600" y="71985"/>
            <a:ext cx="1183556" cy="1071015"/>
          </a:xfrm>
          <a:prstGeom prst="rect">
            <a:avLst/>
          </a:prstGeom>
          <a:ln w="12700">
            <a:miter lim="400000"/>
          </a:ln>
        </p:spPr>
      </p:pic>
      <p:sp>
        <p:nvSpPr>
          <p:cNvPr id="227" name="Shape 227"/>
          <p:cNvSpPr>
            <a:spLocks noGrp="1"/>
          </p:cNvSpPr>
          <p:nvPr>
            <p:ph type="title"/>
          </p:nvPr>
        </p:nvSpPr>
        <p:spPr>
          <a:xfrm>
            <a:off x="877887" y="350838"/>
            <a:ext cx="7391401" cy="487363"/>
          </a:xfrm>
          <a:prstGeom prst="rect">
            <a:avLst/>
          </a:prstGeom>
        </p:spPr>
        <p:txBody>
          <a:bodyPr/>
          <a:lstStyle/>
          <a:p>
            <a:r>
              <a:t>Title Text</a:t>
            </a:r>
          </a:p>
        </p:txBody>
      </p:sp>
      <p:sp>
        <p:nvSpPr>
          <p:cNvPr id="228" name="Shape 228"/>
          <p:cNvSpPr>
            <a:spLocks noGrp="1"/>
          </p:cNvSpPr>
          <p:nvPr>
            <p:ph type="body" sz="half" idx="1"/>
          </p:nvPr>
        </p:nvSpPr>
        <p:spPr>
          <a:xfrm>
            <a:off x="762000" y="1219200"/>
            <a:ext cx="3848100" cy="4648200"/>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229" name="Shape 229"/>
          <p:cNvSpPr>
            <a:spLocks noGrp="1"/>
          </p:cNvSpPr>
          <p:nvPr>
            <p:ph type="body" sz="half" idx="13"/>
          </p:nvPr>
        </p:nvSpPr>
        <p:spPr>
          <a:xfrm>
            <a:off x="4762500" y="1219200"/>
            <a:ext cx="3848100" cy="4648200"/>
          </a:xfrm>
          <a:prstGeom prst="rect">
            <a:avLst/>
          </a:prstGeom>
        </p:spPr>
        <p:txBody>
          <a:bodyPr>
            <a:normAutofit/>
          </a:bodyPr>
          <a:lstStyle/>
          <a:p>
            <a:endParaRPr/>
          </a:p>
        </p:txBody>
      </p:sp>
      <p:sp>
        <p:nvSpPr>
          <p:cNvPr id="230" name="Shape 230"/>
          <p:cNvSpPr>
            <a:spLocks noGrp="1"/>
          </p:cNvSpPr>
          <p:nvPr>
            <p:ph type="sldNum" sz="quarter" idx="2"/>
          </p:nvPr>
        </p:nvSpPr>
        <p:spPr>
          <a:xfrm>
            <a:off x="8826500" y="6540500"/>
            <a:ext cx="358140" cy="372750"/>
          </a:xfrm>
          <a:prstGeom prst="rect">
            <a:avLst/>
          </a:prstGeom>
        </p:spPr>
        <p:txBody>
          <a:bodyPr anchor="t"/>
          <a:lstStyle>
            <a:lvl1pPr algn="l">
              <a:defRPr sz="2000">
                <a:effectLst>
                  <a:outerShdw blurRad="38100" dist="38100" dir="2700000" rotWithShape="0">
                    <a:srgbClr val="000000">
                      <a:alpha val="43137"/>
                    </a:srgbClr>
                  </a:outerShdw>
                </a:effectLst>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x">
  <p:cSld name="Title Slide">
    <p:spTree>
      <p:nvGrpSpPr>
        <p:cNvPr id="1" name=""/>
        <p:cNvGrpSpPr/>
        <p:nvPr/>
      </p:nvGrpSpPr>
      <p:grpSpPr>
        <a:xfrm>
          <a:off x="0" y="0"/>
          <a:ext cx="0" cy="0"/>
          <a:chOff x="0" y="0"/>
          <a:chExt cx="0" cy="0"/>
        </a:xfrm>
      </p:grpSpPr>
      <p:pic>
        <p:nvPicPr>
          <p:cNvPr id="237" name="image3.png" descr="afsymbol"/>
          <p:cNvPicPr>
            <a:picLocks noChangeAspect="1"/>
          </p:cNvPicPr>
          <p:nvPr/>
        </p:nvPicPr>
        <p:blipFill>
          <a:blip r:embed="rId2">
            <a:extLst/>
          </a:blip>
          <a:stretch>
            <a:fillRect/>
          </a:stretch>
        </p:blipFill>
        <p:spPr>
          <a:xfrm>
            <a:off x="392113" y="90488"/>
            <a:ext cx="1346201" cy="1062038"/>
          </a:xfrm>
          <a:prstGeom prst="rect">
            <a:avLst/>
          </a:prstGeom>
          <a:ln w="12700">
            <a:miter lim="400000"/>
          </a:ln>
        </p:spPr>
      </p:pic>
      <p:sp>
        <p:nvSpPr>
          <p:cNvPr id="238" name="Shape 238"/>
          <p:cNvSpPr/>
          <p:nvPr/>
        </p:nvSpPr>
        <p:spPr>
          <a:xfrm>
            <a:off x="381000" y="1231900"/>
            <a:ext cx="8382000" cy="0"/>
          </a:xfrm>
          <a:prstGeom prst="line">
            <a:avLst/>
          </a:prstGeom>
          <a:ln w="57150">
            <a:solidFill>
              <a:srgbClr val="0C2D83"/>
            </a:solidFill>
          </a:ln>
        </p:spPr>
        <p:txBody>
          <a:bodyPr lIns="45719" rIns="45719"/>
          <a:lstStyle/>
          <a:p>
            <a:endParaRPr/>
          </a:p>
        </p:txBody>
      </p:sp>
      <p:sp>
        <p:nvSpPr>
          <p:cNvPr id="239" name="Shape 239"/>
          <p:cNvSpPr/>
          <p:nvPr/>
        </p:nvSpPr>
        <p:spPr>
          <a:xfrm>
            <a:off x="381000" y="6451600"/>
            <a:ext cx="8382000" cy="0"/>
          </a:xfrm>
          <a:prstGeom prst="line">
            <a:avLst/>
          </a:prstGeom>
          <a:ln w="57150">
            <a:solidFill>
              <a:srgbClr val="0C2D83"/>
            </a:solidFill>
          </a:ln>
        </p:spPr>
        <p:txBody>
          <a:bodyPr lIns="45719" rIns="45719"/>
          <a:lstStyle/>
          <a:p>
            <a:endParaRPr/>
          </a:p>
        </p:txBody>
      </p:sp>
      <p:sp>
        <p:nvSpPr>
          <p:cNvPr id="240" name="Shape 240"/>
          <p:cNvSpPr/>
          <p:nvPr/>
        </p:nvSpPr>
        <p:spPr>
          <a:xfrm>
            <a:off x="1295400" y="6491287"/>
            <a:ext cx="6553200" cy="3327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spcBef>
                <a:spcPts val="900"/>
              </a:spcBef>
              <a:defRPr sz="1600" i="1">
                <a:solidFill>
                  <a:srgbClr val="990033"/>
                </a:solidFill>
                <a:effectLst>
                  <a:outerShdw blurRad="38100" dist="38100" dir="2700000" rotWithShape="0">
                    <a:srgbClr val="000000">
                      <a:alpha val="43137"/>
                    </a:srgbClr>
                  </a:outerShdw>
                </a:effectLst>
                <a:latin typeface="Century Schoolbook"/>
                <a:ea typeface="Century Schoolbook"/>
                <a:cs typeface="Century Schoolbook"/>
                <a:sym typeface="Century Schoolbook"/>
              </a:defRPr>
            </a:lvl1pPr>
          </a:lstStyle>
          <a:p>
            <a:r>
              <a:t>I n t e g r i t y  -  S e r v i c e  -  E x c e l l e n c e</a:t>
            </a:r>
          </a:p>
        </p:txBody>
      </p:sp>
      <p:sp>
        <p:nvSpPr>
          <p:cNvPr id="241" name="Shape 241"/>
          <p:cNvSpPr>
            <a:spLocks noGrp="1"/>
          </p:cNvSpPr>
          <p:nvPr>
            <p:ph type="title"/>
          </p:nvPr>
        </p:nvSpPr>
        <p:spPr>
          <a:xfrm>
            <a:off x="685800" y="2130425"/>
            <a:ext cx="7772400" cy="1470025"/>
          </a:xfrm>
          <a:prstGeom prst="rect">
            <a:avLst/>
          </a:prstGeom>
        </p:spPr>
        <p:txBody>
          <a:bodyPr/>
          <a:lstStyle>
            <a:lvl1pPr>
              <a:defRPr sz="3600"/>
            </a:lvl1pPr>
          </a:lstStyle>
          <a:p>
            <a:r>
              <a:t>Title Text</a:t>
            </a:r>
          </a:p>
        </p:txBody>
      </p:sp>
      <p:sp>
        <p:nvSpPr>
          <p:cNvPr id="242" name="Shape 242"/>
          <p:cNvSpPr>
            <a:spLocks noGrp="1"/>
          </p:cNvSpPr>
          <p:nvPr>
            <p:ph type="body" sz="quarter" idx="1"/>
          </p:nvPr>
        </p:nvSpPr>
        <p:spPr>
          <a:xfrm>
            <a:off x="1371600" y="3886200"/>
            <a:ext cx="6400800" cy="1752600"/>
          </a:xfrm>
          <a:prstGeom prst="rect">
            <a:avLst/>
          </a:prstGeom>
        </p:spPr>
        <p:txBody>
          <a:bodyPr>
            <a:normAutofit/>
          </a:bodyPr>
          <a:lstStyle>
            <a:lvl1pPr marL="0" indent="0" algn="ctr">
              <a:buSzTx/>
              <a:buNone/>
            </a:lvl1pPr>
            <a:lvl2pPr marL="0" indent="457200" algn="ctr">
              <a:buSzTx/>
              <a:buNone/>
            </a:lvl2pPr>
            <a:lvl3pPr marL="0" indent="914400" algn="ctr">
              <a:buSzTx/>
              <a:buNone/>
            </a:lvl3pPr>
            <a:lvl4pPr marL="0" indent="1371600" algn="ctr">
              <a:buSzTx/>
              <a:buNone/>
            </a:lvl4pPr>
            <a:lvl5pPr marL="0" indent="1828800" algn="ctr">
              <a:buSzTx/>
              <a:buNone/>
            </a:lvl5pPr>
          </a:lstStyle>
          <a:p>
            <a:r>
              <a:t>Body Level One</a:t>
            </a:r>
          </a:p>
          <a:p>
            <a:pPr lvl="1"/>
            <a:r>
              <a:t>Body Level Two</a:t>
            </a:r>
          </a:p>
          <a:p>
            <a:pPr lvl="2"/>
            <a:r>
              <a:t>Body Level Three</a:t>
            </a:r>
          </a:p>
          <a:p>
            <a:pPr lvl="3"/>
            <a:r>
              <a:t>Body Level Four</a:t>
            </a:r>
          </a:p>
          <a:p>
            <a:pPr lvl="4"/>
            <a:r>
              <a:t>Body Level Five</a:t>
            </a:r>
          </a:p>
        </p:txBody>
      </p:sp>
      <p:sp>
        <p:nvSpPr>
          <p:cNvPr id="243" name="Shape 243"/>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x">
  <p:cSld name="Title and Content">
    <p:spTree>
      <p:nvGrpSpPr>
        <p:cNvPr id="1" name=""/>
        <p:cNvGrpSpPr/>
        <p:nvPr/>
      </p:nvGrpSpPr>
      <p:grpSpPr>
        <a:xfrm>
          <a:off x="0" y="0"/>
          <a:ext cx="0" cy="0"/>
          <a:chOff x="0" y="0"/>
          <a:chExt cx="0" cy="0"/>
        </a:xfrm>
      </p:grpSpPr>
      <p:pic>
        <p:nvPicPr>
          <p:cNvPr id="250" name="image3.png" descr="afsymbol"/>
          <p:cNvPicPr>
            <a:picLocks noChangeAspect="1"/>
          </p:cNvPicPr>
          <p:nvPr/>
        </p:nvPicPr>
        <p:blipFill>
          <a:blip r:embed="rId2">
            <a:extLst/>
          </a:blip>
          <a:stretch>
            <a:fillRect/>
          </a:stretch>
        </p:blipFill>
        <p:spPr>
          <a:xfrm>
            <a:off x="392113" y="90488"/>
            <a:ext cx="1346201" cy="1062038"/>
          </a:xfrm>
          <a:prstGeom prst="rect">
            <a:avLst/>
          </a:prstGeom>
          <a:ln w="12700">
            <a:miter lim="400000"/>
          </a:ln>
        </p:spPr>
      </p:pic>
      <p:sp>
        <p:nvSpPr>
          <p:cNvPr id="251" name="Shape 251"/>
          <p:cNvSpPr/>
          <p:nvPr/>
        </p:nvSpPr>
        <p:spPr>
          <a:xfrm>
            <a:off x="381000" y="1231900"/>
            <a:ext cx="8382000" cy="0"/>
          </a:xfrm>
          <a:prstGeom prst="line">
            <a:avLst/>
          </a:prstGeom>
          <a:ln w="57150">
            <a:solidFill>
              <a:srgbClr val="0C2D83"/>
            </a:solidFill>
          </a:ln>
        </p:spPr>
        <p:txBody>
          <a:bodyPr lIns="45719" rIns="45719"/>
          <a:lstStyle/>
          <a:p>
            <a:endParaRPr/>
          </a:p>
        </p:txBody>
      </p:sp>
      <p:sp>
        <p:nvSpPr>
          <p:cNvPr id="252" name="Shape 252"/>
          <p:cNvSpPr/>
          <p:nvPr/>
        </p:nvSpPr>
        <p:spPr>
          <a:xfrm>
            <a:off x="381000" y="6451600"/>
            <a:ext cx="8382000" cy="0"/>
          </a:xfrm>
          <a:prstGeom prst="line">
            <a:avLst/>
          </a:prstGeom>
          <a:ln w="57150">
            <a:solidFill>
              <a:srgbClr val="0C2D83"/>
            </a:solidFill>
          </a:ln>
        </p:spPr>
        <p:txBody>
          <a:bodyPr lIns="45719" rIns="45719"/>
          <a:lstStyle/>
          <a:p>
            <a:endParaRPr/>
          </a:p>
        </p:txBody>
      </p:sp>
      <p:sp>
        <p:nvSpPr>
          <p:cNvPr id="253" name="Shape 253"/>
          <p:cNvSpPr/>
          <p:nvPr/>
        </p:nvSpPr>
        <p:spPr>
          <a:xfrm>
            <a:off x="1295400" y="6491287"/>
            <a:ext cx="6553200" cy="3327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spcBef>
                <a:spcPts val="900"/>
              </a:spcBef>
              <a:defRPr sz="1600" i="1">
                <a:solidFill>
                  <a:srgbClr val="990033"/>
                </a:solidFill>
                <a:effectLst>
                  <a:outerShdw blurRad="38100" dist="38100" dir="2700000" rotWithShape="0">
                    <a:srgbClr val="000000">
                      <a:alpha val="43137"/>
                    </a:srgbClr>
                  </a:outerShdw>
                </a:effectLst>
                <a:latin typeface="Century Schoolbook"/>
                <a:ea typeface="Century Schoolbook"/>
                <a:cs typeface="Century Schoolbook"/>
                <a:sym typeface="Century Schoolbook"/>
              </a:defRPr>
            </a:lvl1pPr>
          </a:lstStyle>
          <a:p>
            <a:r>
              <a:t>I n t e g r i t y  -  S e r v i c e  -  E x c e l l e n c e</a:t>
            </a:r>
          </a:p>
        </p:txBody>
      </p:sp>
      <p:sp>
        <p:nvSpPr>
          <p:cNvPr id="254" name="Shape 254"/>
          <p:cNvSpPr>
            <a:spLocks noGrp="1"/>
          </p:cNvSpPr>
          <p:nvPr>
            <p:ph type="title"/>
          </p:nvPr>
        </p:nvSpPr>
        <p:spPr>
          <a:xfrm>
            <a:off x="1828800" y="76200"/>
            <a:ext cx="6858000" cy="990600"/>
          </a:xfrm>
          <a:prstGeom prst="rect">
            <a:avLst/>
          </a:prstGeom>
        </p:spPr>
        <p:txBody>
          <a:bodyPr/>
          <a:lstStyle>
            <a:lvl1pPr algn="r">
              <a:defRPr sz="3600"/>
            </a:lvl1pPr>
          </a:lstStyle>
          <a:p>
            <a:r>
              <a:t>Title Text</a:t>
            </a:r>
          </a:p>
        </p:txBody>
      </p:sp>
      <p:sp>
        <p:nvSpPr>
          <p:cNvPr id="255" name="Shape 255"/>
          <p:cNvSpPr>
            <a:spLocks noGrp="1"/>
          </p:cNvSpPr>
          <p:nvPr>
            <p:ph type="body" idx="1"/>
          </p:nvPr>
        </p:nvSpPr>
        <p:spPr>
          <a:xfrm>
            <a:off x="228600" y="1295400"/>
            <a:ext cx="8686800" cy="5105400"/>
          </a:xfrm>
          <a:prstGeom prst="rect">
            <a:avLst/>
          </a:prstGeom>
        </p:spPr>
        <p:txBody>
          <a:bodyPr>
            <a:normAutofit/>
          </a:bodyPr>
          <a:lstStyle>
            <a:lvl1pPr>
              <a:spcBef>
                <a:spcPts val="600"/>
              </a:spcBef>
              <a:defRPr sz="2800"/>
            </a:lvl1pPr>
            <a:lvl2pPr marL="790575" indent="-333375">
              <a:spcBef>
                <a:spcPts val="600"/>
              </a:spcBef>
              <a:defRPr sz="2800"/>
            </a:lvl2pPr>
            <a:lvl3pPr marL="1234439" indent="-320039">
              <a:spcBef>
                <a:spcPts val="600"/>
              </a:spcBef>
              <a:defRPr sz="2800"/>
            </a:lvl3pPr>
            <a:lvl4pPr marL="1727200" indent="-355600">
              <a:spcBef>
                <a:spcPts val="600"/>
              </a:spcBef>
              <a:defRPr sz="2800"/>
            </a:lvl4pPr>
            <a:lvl5pPr marL="2228850" indent="-40005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256" name="Shape 256"/>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x">
  <p:cSld name="Section Header">
    <p:spTree>
      <p:nvGrpSpPr>
        <p:cNvPr id="1" name=""/>
        <p:cNvGrpSpPr/>
        <p:nvPr/>
      </p:nvGrpSpPr>
      <p:grpSpPr>
        <a:xfrm>
          <a:off x="0" y="0"/>
          <a:ext cx="0" cy="0"/>
          <a:chOff x="0" y="0"/>
          <a:chExt cx="0" cy="0"/>
        </a:xfrm>
      </p:grpSpPr>
      <p:pic>
        <p:nvPicPr>
          <p:cNvPr id="263" name="image3.png" descr="afsymbol"/>
          <p:cNvPicPr>
            <a:picLocks noChangeAspect="1"/>
          </p:cNvPicPr>
          <p:nvPr/>
        </p:nvPicPr>
        <p:blipFill>
          <a:blip r:embed="rId2">
            <a:extLst/>
          </a:blip>
          <a:stretch>
            <a:fillRect/>
          </a:stretch>
        </p:blipFill>
        <p:spPr>
          <a:xfrm>
            <a:off x="392113" y="90488"/>
            <a:ext cx="1346201" cy="1062038"/>
          </a:xfrm>
          <a:prstGeom prst="rect">
            <a:avLst/>
          </a:prstGeom>
          <a:ln w="12700">
            <a:miter lim="400000"/>
          </a:ln>
        </p:spPr>
      </p:pic>
      <p:sp>
        <p:nvSpPr>
          <p:cNvPr id="264" name="Shape 264"/>
          <p:cNvSpPr/>
          <p:nvPr/>
        </p:nvSpPr>
        <p:spPr>
          <a:xfrm>
            <a:off x="381000" y="1231900"/>
            <a:ext cx="8382000" cy="0"/>
          </a:xfrm>
          <a:prstGeom prst="line">
            <a:avLst/>
          </a:prstGeom>
          <a:ln w="57150">
            <a:solidFill>
              <a:srgbClr val="0C2D83"/>
            </a:solidFill>
          </a:ln>
        </p:spPr>
        <p:txBody>
          <a:bodyPr lIns="45719" rIns="45719"/>
          <a:lstStyle/>
          <a:p>
            <a:endParaRPr/>
          </a:p>
        </p:txBody>
      </p:sp>
      <p:sp>
        <p:nvSpPr>
          <p:cNvPr id="265" name="Shape 265"/>
          <p:cNvSpPr/>
          <p:nvPr/>
        </p:nvSpPr>
        <p:spPr>
          <a:xfrm>
            <a:off x="381000" y="6451600"/>
            <a:ext cx="8382000" cy="0"/>
          </a:xfrm>
          <a:prstGeom prst="line">
            <a:avLst/>
          </a:prstGeom>
          <a:ln w="57150">
            <a:solidFill>
              <a:srgbClr val="0C2D83"/>
            </a:solidFill>
          </a:ln>
        </p:spPr>
        <p:txBody>
          <a:bodyPr lIns="45719" rIns="45719"/>
          <a:lstStyle/>
          <a:p>
            <a:endParaRPr/>
          </a:p>
        </p:txBody>
      </p:sp>
      <p:sp>
        <p:nvSpPr>
          <p:cNvPr id="266" name="Shape 266"/>
          <p:cNvSpPr/>
          <p:nvPr/>
        </p:nvSpPr>
        <p:spPr>
          <a:xfrm>
            <a:off x="1295400" y="6491287"/>
            <a:ext cx="6553200" cy="3327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spcBef>
                <a:spcPts val="900"/>
              </a:spcBef>
              <a:defRPr sz="1600" i="1">
                <a:solidFill>
                  <a:srgbClr val="990033"/>
                </a:solidFill>
                <a:effectLst>
                  <a:outerShdw blurRad="38100" dist="38100" dir="2700000" rotWithShape="0">
                    <a:srgbClr val="000000">
                      <a:alpha val="43137"/>
                    </a:srgbClr>
                  </a:outerShdw>
                </a:effectLst>
                <a:latin typeface="Century Schoolbook"/>
                <a:ea typeface="Century Schoolbook"/>
                <a:cs typeface="Century Schoolbook"/>
                <a:sym typeface="Century Schoolbook"/>
              </a:defRPr>
            </a:lvl1pPr>
          </a:lstStyle>
          <a:p>
            <a:r>
              <a:t>I n t e g r i t y  -  S e r v i c e  -  E x c e l l e n c e</a:t>
            </a:r>
          </a:p>
        </p:txBody>
      </p:sp>
      <p:sp>
        <p:nvSpPr>
          <p:cNvPr id="267" name="Shape 267"/>
          <p:cNvSpPr>
            <a:spLocks noGrp="1"/>
          </p:cNvSpPr>
          <p:nvPr>
            <p:ph type="title"/>
          </p:nvPr>
        </p:nvSpPr>
        <p:spPr>
          <a:xfrm>
            <a:off x="722312" y="4406900"/>
            <a:ext cx="7772401" cy="1362075"/>
          </a:xfrm>
          <a:prstGeom prst="rect">
            <a:avLst/>
          </a:prstGeom>
        </p:spPr>
        <p:txBody>
          <a:bodyPr anchor="t"/>
          <a:lstStyle>
            <a:lvl1pPr algn="l">
              <a:defRPr sz="4000" cap="all"/>
            </a:lvl1pPr>
          </a:lstStyle>
          <a:p>
            <a:r>
              <a:t>Title Text</a:t>
            </a:r>
          </a:p>
        </p:txBody>
      </p:sp>
      <p:sp>
        <p:nvSpPr>
          <p:cNvPr id="268" name="Shape 268"/>
          <p:cNvSpPr>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vl1pPr>
            <a:lvl2pPr marL="0" indent="457200">
              <a:spcBef>
                <a:spcPts val="400"/>
              </a:spcBef>
              <a:buSzTx/>
              <a:buNone/>
              <a:defRPr sz="2000"/>
            </a:lvl2pPr>
            <a:lvl3pPr marL="0" indent="914400">
              <a:spcBef>
                <a:spcPts val="400"/>
              </a:spcBef>
              <a:buSzTx/>
              <a:buNone/>
              <a:defRPr sz="2000"/>
            </a:lvl3pPr>
            <a:lvl4pPr marL="0" indent="1371600">
              <a:spcBef>
                <a:spcPts val="400"/>
              </a:spcBef>
              <a:buSzTx/>
              <a:buNone/>
              <a:defRPr sz="2000"/>
            </a:lvl4pPr>
            <a:lvl5pPr marL="0" indent="1828800">
              <a:spcBef>
                <a:spcPts val="400"/>
              </a:spcBef>
              <a:buSzTx/>
              <a:buNone/>
              <a:defRPr sz="2000"/>
            </a:lvl5pPr>
          </a:lstStyle>
          <a:p>
            <a:r>
              <a:t>Body Level One</a:t>
            </a:r>
          </a:p>
          <a:p>
            <a:pPr lvl="1"/>
            <a:r>
              <a:t>Body Level Two</a:t>
            </a:r>
          </a:p>
          <a:p>
            <a:pPr lvl="2"/>
            <a:r>
              <a:t>Body Level Three</a:t>
            </a:r>
          </a:p>
          <a:p>
            <a:pPr lvl="3"/>
            <a:r>
              <a:t>Body Level Four</a:t>
            </a:r>
          </a:p>
          <a:p>
            <a:pPr lvl="4"/>
            <a:r>
              <a:t>Body Level Five</a:t>
            </a:r>
          </a:p>
        </p:txBody>
      </p:sp>
      <p:sp>
        <p:nvSpPr>
          <p:cNvPr id="269" name="Shape 269"/>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Title and Content">
    <p:spTree>
      <p:nvGrpSpPr>
        <p:cNvPr id="1" name=""/>
        <p:cNvGrpSpPr/>
        <p:nvPr/>
      </p:nvGrpSpPr>
      <p:grpSpPr>
        <a:xfrm>
          <a:off x="0" y="0"/>
          <a:ext cx="0" cy="0"/>
          <a:chOff x="0" y="0"/>
          <a:chExt cx="0" cy="0"/>
        </a:xfrm>
      </p:grpSpPr>
      <p:sp>
        <p:nvSpPr>
          <p:cNvPr id="32" name="Shape 32"/>
          <p:cNvSpPr/>
          <p:nvPr/>
        </p:nvSpPr>
        <p:spPr>
          <a:xfrm>
            <a:off x="381000" y="1231900"/>
            <a:ext cx="8382000" cy="0"/>
          </a:xfrm>
          <a:prstGeom prst="line">
            <a:avLst/>
          </a:prstGeom>
          <a:ln w="57150">
            <a:solidFill>
              <a:srgbClr val="262626"/>
            </a:solidFill>
          </a:ln>
        </p:spPr>
        <p:txBody>
          <a:bodyPr lIns="45719" rIns="45719"/>
          <a:lstStyle/>
          <a:p>
            <a:endParaRPr/>
          </a:p>
        </p:txBody>
      </p:sp>
      <p:sp>
        <p:nvSpPr>
          <p:cNvPr id="33" name="Shape 33"/>
          <p:cNvSpPr/>
          <p:nvPr/>
        </p:nvSpPr>
        <p:spPr>
          <a:xfrm>
            <a:off x="381000" y="6451600"/>
            <a:ext cx="8382000" cy="0"/>
          </a:xfrm>
          <a:prstGeom prst="line">
            <a:avLst/>
          </a:prstGeom>
          <a:ln w="57150">
            <a:solidFill>
              <a:srgbClr val="262626"/>
            </a:solidFill>
          </a:ln>
        </p:spPr>
        <p:txBody>
          <a:bodyPr lIns="45719" rIns="45719"/>
          <a:lstStyle/>
          <a:p>
            <a:endParaRPr/>
          </a:p>
        </p:txBody>
      </p:sp>
      <p:sp>
        <p:nvSpPr>
          <p:cNvPr id="34" name="Shape 34"/>
          <p:cNvSpPr/>
          <p:nvPr/>
        </p:nvSpPr>
        <p:spPr>
          <a:xfrm>
            <a:off x="1295400" y="6451600"/>
            <a:ext cx="6553200" cy="37523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spcBef>
                <a:spcPts val="1200"/>
              </a:spcBef>
              <a:defRPr>
                <a:latin typeface="Arial"/>
                <a:ea typeface="Arial"/>
                <a:cs typeface="Arial"/>
                <a:sym typeface="Arial"/>
              </a:defRPr>
            </a:lvl1pPr>
          </a:lstStyle>
          <a:p>
            <a:r>
              <a:t>4th Aviation Conference</a:t>
            </a:r>
          </a:p>
        </p:txBody>
      </p:sp>
      <p:sp>
        <p:nvSpPr>
          <p:cNvPr id="35" name="Shape 35"/>
          <p:cNvSpPr>
            <a:spLocks noGrp="1"/>
          </p:cNvSpPr>
          <p:nvPr>
            <p:ph type="body" idx="1"/>
          </p:nvPr>
        </p:nvSpPr>
        <p:spPr>
          <a:xfrm>
            <a:off x="228600" y="1295400"/>
            <a:ext cx="8686800" cy="5105400"/>
          </a:xfrm>
          <a:prstGeom prst="rect">
            <a:avLst/>
          </a:prstGeom>
        </p:spPr>
        <p:txBody>
          <a:bodyPr>
            <a:normAutofit/>
          </a:bodyPr>
          <a:lstStyle>
            <a:lvl1pPr>
              <a:spcBef>
                <a:spcPts val="600"/>
              </a:spcBef>
              <a:defRPr sz="2800"/>
            </a:lvl1pPr>
            <a:lvl2pPr marL="790575" indent="-333375">
              <a:spcBef>
                <a:spcPts val="600"/>
              </a:spcBef>
              <a:defRPr sz="2800"/>
            </a:lvl2pPr>
            <a:lvl3pPr marL="1234439" indent="-320039">
              <a:spcBef>
                <a:spcPts val="600"/>
              </a:spcBef>
              <a:defRPr sz="2800"/>
            </a:lvl3pPr>
            <a:lvl4pPr marL="1727200" indent="-355600">
              <a:spcBef>
                <a:spcPts val="600"/>
              </a:spcBef>
              <a:defRPr sz="2800"/>
            </a:lvl4pPr>
            <a:lvl5pPr marL="2228850" indent="-40005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36" name="Shape 36"/>
          <p:cNvSpPr>
            <a:spLocks noGrp="1"/>
          </p:cNvSpPr>
          <p:nvPr>
            <p:ph type="title"/>
          </p:nvPr>
        </p:nvSpPr>
        <p:spPr>
          <a:xfrm>
            <a:off x="409824" y="173236"/>
            <a:ext cx="4844059" cy="868363"/>
          </a:xfrm>
          <a:prstGeom prst="rect">
            <a:avLst/>
          </a:prstGeom>
        </p:spPr>
        <p:txBody>
          <a:bodyPr/>
          <a:lstStyle/>
          <a:p>
            <a:r>
              <a:t>Title Text</a:t>
            </a:r>
          </a:p>
        </p:txBody>
      </p:sp>
      <p:pic>
        <p:nvPicPr>
          <p:cNvPr id="37" name="image1.png" descr="pyrforos.gif"/>
          <p:cNvPicPr>
            <a:picLocks noChangeAspect="1"/>
          </p:cNvPicPr>
          <p:nvPr/>
        </p:nvPicPr>
        <p:blipFill>
          <a:blip r:embed="rId2">
            <a:extLst/>
          </a:blip>
          <a:stretch>
            <a:fillRect/>
          </a:stretch>
        </p:blipFill>
        <p:spPr>
          <a:xfrm>
            <a:off x="5332959" y="71834"/>
            <a:ext cx="1083069" cy="1071166"/>
          </a:xfrm>
          <a:prstGeom prst="rect">
            <a:avLst/>
          </a:prstGeom>
          <a:ln w="12700">
            <a:miter lim="400000"/>
          </a:ln>
        </p:spPr>
      </p:pic>
      <p:pic>
        <p:nvPicPr>
          <p:cNvPr id="38" name="image2.png"/>
          <p:cNvPicPr>
            <a:picLocks noChangeAspect="1"/>
          </p:cNvPicPr>
          <p:nvPr/>
        </p:nvPicPr>
        <p:blipFill>
          <a:blip r:embed="rId3">
            <a:extLst/>
          </a:blip>
          <a:srcRect r="79484"/>
          <a:stretch>
            <a:fillRect/>
          </a:stretch>
        </p:blipFill>
        <p:spPr>
          <a:xfrm>
            <a:off x="6591300" y="35917"/>
            <a:ext cx="1183556" cy="1071016"/>
          </a:xfrm>
          <a:prstGeom prst="rect">
            <a:avLst/>
          </a:prstGeom>
          <a:ln w="12700">
            <a:miter lim="400000"/>
          </a:ln>
        </p:spPr>
      </p:pic>
      <p:pic>
        <p:nvPicPr>
          <p:cNvPr id="39" name="University_of_Cambridge_small.jpg"/>
          <p:cNvPicPr>
            <a:picLocks noChangeAspect="1"/>
          </p:cNvPicPr>
          <p:nvPr/>
        </p:nvPicPr>
        <p:blipFill>
          <a:blip r:embed="rId4">
            <a:extLst/>
          </a:blip>
          <a:stretch>
            <a:fillRect/>
          </a:stretch>
        </p:blipFill>
        <p:spPr>
          <a:xfrm>
            <a:off x="7950054" y="71834"/>
            <a:ext cx="860504" cy="1071166"/>
          </a:xfrm>
          <a:prstGeom prst="rect">
            <a:avLst/>
          </a:prstGeom>
          <a:ln w="12700">
            <a:miter lim="400000"/>
          </a:ln>
        </p:spPr>
      </p:pic>
      <p:sp>
        <p:nvSpPr>
          <p:cNvPr id="40" name="Shape 40"/>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x">
  <p:cSld name="Two Content">
    <p:spTree>
      <p:nvGrpSpPr>
        <p:cNvPr id="1" name=""/>
        <p:cNvGrpSpPr/>
        <p:nvPr/>
      </p:nvGrpSpPr>
      <p:grpSpPr>
        <a:xfrm>
          <a:off x="0" y="0"/>
          <a:ext cx="0" cy="0"/>
          <a:chOff x="0" y="0"/>
          <a:chExt cx="0" cy="0"/>
        </a:xfrm>
      </p:grpSpPr>
      <p:pic>
        <p:nvPicPr>
          <p:cNvPr id="276" name="image3.png" descr="afsymbol"/>
          <p:cNvPicPr>
            <a:picLocks noChangeAspect="1"/>
          </p:cNvPicPr>
          <p:nvPr/>
        </p:nvPicPr>
        <p:blipFill>
          <a:blip r:embed="rId2">
            <a:extLst/>
          </a:blip>
          <a:stretch>
            <a:fillRect/>
          </a:stretch>
        </p:blipFill>
        <p:spPr>
          <a:xfrm>
            <a:off x="392113" y="90488"/>
            <a:ext cx="1346201" cy="1062038"/>
          </a:xfrm>
          <a:prstGeom prst="rect">
            <a:avLst/>
          </a:prstGeom>
          <a:ln w="12700">
            <a:miter lim="400000"/>
          </a:ln>
        </p:spPr>
      </p:pic>
      <p:sp>
        <p:nvSpPr>
          <p:cNvPr id="277" name="Shape 277"/>
          <p:cNvSpPr/>
          <p:nvPr/>
        </p:nvSpPr>
        <p:spPr>
          <a:xfrm>
            <a:off x="381000" y="1231900"/>
            <a:ext cx="8382000" cy="0"/>
          </a:xfrm>
          <a:prstGeom prst="line">
            <a:avLst/>
          </a:prstGeom>
          <a:ln w="57150">
            <a:solidFill>
              <a:srgbClr val="0C2D83"/>
            </a:solidFill>
          </a:ln>
        </p:spPr>
        <p:txBody>
          <a:bodyPr lIns="45719" rIns="45719"/>
          <a:lstStyle/>
          <a:p>
            <a:endParaRPr/>
          </a:p>
        </p:txBody>
      </p:sp>
      <p:sp>
        <p:nvSpPr>
          <p:cNvPr id="278" name="Shape 278"/>
          <p:cNvSpPr/>
          <p:nvPr/>
        </p:nvSpPr>
        <p:spPr>
          <a:xfrm>
            <a:off x="381000" y="6451600"/>
            <a:ext cx="8382000" cy="0"/>
          </a:xfrm>
          <a:prstGeom prst="line">
            <a:avLst/>
          </a:prstGeom>
          <a:ln w="57150">
            <a:solidFill>
              <a:srgbClr val="0C2D83"/>
            </a:solidFill>
          </a:ln>
        </p:spPr>
        <p:txBody>
          <a:bodyPr lIns="45719" rIns="45719"/>
          <a:lstStyle/>
          <a:p>
            <a:endParaRPr/>
          </a:p>
        </p:txBody>
      </p:sp>
      <p:sp>
        <p:nvSpPr>
          <p:cNvPr id="279" name="Shape 279"/>
          <p:cNvSpPr/>
          <p:nvPr/>
        </p:nvSpPr>
        <p:spPr>
          <a:xfrm>
            <a:off x="1295400" y="6491287"/>
            <a:ext cx="6553200" cy="3327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spcBef>
                <a:spcPts val="900"/>
              </a:spcBef>
              <a:defRPr sz="1600" i="1">
                <a:solidFill>
                  <a:srgbClr val="990033"/>
                </a:solidFill>
                <a:effectLst>
                  <a:outerShdw blurRad="38100" dist="38100" dir="2700000" rotWithShape="0">
                    <a:srgbClr val="000000">
                      <a:alpha val="43137"/>
                    </a:srgbClr>
                  </a:outerShdw>
                </a:effectLst>
                <a:latin typeface="Century Schoolbook"/>
                <a:ea typeface="Century Schoolbook"/>
                <a:cs typeface="Century Schoolbook"/>
                <a:sym typeface="Century Schoolbook"/>
              </a:defRPr>
            </a:lvl1pPr>
          </a:lstStyle>
          <a:p>
            <a:r>
              <a:t>I n t e g r i t y  -  S e r v i c e  -  E x c e l l e n c e</a:t>
            </a:r>
          </a:p>
        </p:txBody>
      </p:sp>
      <p:sp>
        <p:nvSpPr>
          <p:cNvPr id="280" name="Shape 280"/>
          <p:cNvSpPr>
            <a:spLocks noGrp="1"/>
          </p:cNvSpPr>
          <p:nvPr>
            <p:ph type="title"/>
          </p:nvPr>
        </p:nvSpPr>
        <p:spPr>
          <a:xfrm>
            <a:off x="1828800" y="152400"/>
            <a:ext cx="6858000" cy="990600"/>
          </a:xfrm>
          <a:prstGeom prst="rect">
            <a:avLst/>
          </a:prstGeom>
        </p:spPr>
        <p:txBody>
          <a:bodyPr/>
          <a:lstStyle>
            <a:lvl1pPr algn="r">
              <a:defRPr sz="3600"/>
            </a:lvl1pPr>
          </a:lstStyle>
          <a:p>
            <a:r>
              <a:t>Title Text</a:t>
            </a:r>
          </a:p>
        </p:txBody>
      </p:sp>
      <p:sp>
        <p:nvSpPr>
          <p:cNvPr id="281" name="Shape 281"/>
          <p:cNvSpPr>
            <a:spLocks noGrp="1"/>
          </p:cNvSpPr>
          <p:nvPr>
            <p:ph type="body" sz="half" idx="1"/>
          </p:nvPr>
        </p:nvSpPr>
        <p:spPr>
          <a:xfrm>
            <a:off x="685800" y="1981200"/>
            <a:ext cx="3810000" cy="4114800"/>
          </a:xfrm>
          <a:prstGeom prst="rect">
            <a:avLst/>
          </a:prstGeom>
        </p:spPr>
        <p:txBody>
          <a:bodyPr>
            <a:normAutofit/>
          </a:bodyPr>
          <a:lstStyle>
            <a:lvl1pPr>
              <a:spcBef>
                <a:spcPts val="600"/>
              </a:spcBef>
              <a:defRPr sz="2800"/>
            </a:lvl1pPr>
            <a:lvl2pPr marL="790575" indent="-333375">
              <a:spcBef>
                <a:spcPts val="600"/>
              </a:spcBef>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282" name="Shape 282"/>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x">
  <p:cSld name="Comparison">
    <p:spTree>
      <p:nvGrpSpPr>
        <p:cNvPr id="1" name=""/>
        <p:cNvGrpSpPr/>
        <p:nvPr/>
      </p:nvGrpSpPr>
      <p:grpSpPr>
        <a:xfrm>
          <a:off x="0" y="0"/>
          <a:ext cx="0" cy="0"/>
          <a:chOff x="0" y="0"/>
          <a:chExt cx="0" cy="0"/>
        </a:xfrm>
      </p:grpSpPr>
      <p:pic>
        <p:nvPicPr>
          <p:cNvPr id="289" name="image3.png" descr="afsymbol"/>
          <p:cNvPicPr>
            <a:picLocks noChangeAspect="1"/>
          </p:cNvPicPr>
          <p:nvPr/>
        </p:nvPicPr>
        <p:blipFill>
          <a:blip r:embed="rId2">
            <a:extLst/>
          </a:blip>
          <a:stretch>
            <a:fillRect/>
          </a:stretch>
        </p:blipFill>
        <p:spPr>
          <a:xfrm>
            <a:off x="392113" y="90488"/>
            <a:ext cx="1346201" cy="1062038"/>
          </a:xfrm>
          <a:prstGeom prst="rect">
            <a:avLst/>
          </a:prstGeom>
          <a:ln w="12700">
            <a:miter lim="400000"/>
          </a:ln>
        </p:spPr>
      </p:pic>
      <p:sp>
        <p:nvSpPr>
          <p:cNvPr id="290" name="Shape 290"/>
          <p:cNvSpPr/>
          <p:nvPr/>
        </p:nvSpPr>
        <p:spPr>
          <a:xfrm>
            <a:off x="381000" y="1231900"/>
            <a:ext cx="8382000" cy="0"/>
          </a:xfrm>
          <a:prstGeom prst="line">
            <a:avLst/>
          </a:prstGeom>
          <a:ln w="57150">
            <a:solidFill>
              <a:srgbClr val="0C2D83"/>
            </a:solidFill>
          </a:ln>
        </p:spPr>
        <p:txBody>
          <a:bodyPr lIns="45719" rIns="45719"/>
          <a:lstStyle/>
          <a:p>
            <a:endParaRPr/>
          </a:p>
        </p:txBody>
      </p:sp>
      <p:sp>
        <p:nvSpPr>
          <p:cNvPr id="291" name="Shape 291"/>
          <p:cNvSpPr/>
          <p:nvPr/>
        </p:nvSpPr>
        <p:spPr>
          <a:xfrm>
            <a:off x="381000" y="6451600"/>
            <a:ext cx="8382000" cy="0"/>
          </a:xfrm>
          <a:prstGeom prst="line">
            <a:avLst/>
          </a:prstGeom>
          <a:ln w="57150">
            <a:solidFill>
              <a:srgbClr val="0C2D83"/>
            </a:solidFill>
          </a:ln>
        </p:spPr>
        <p:txBody>
          <a:bodyPr lIns="45719" rIns="45719"/>
          <a:lstStyle/>
          <a:p>
            <a:endParaRPr/>
          </a:p>
        </p:txBody>
      </p:sp>
      <p:sp>
        <p:nvSpPr>
          <p:cNvPr id="292" name="Shape 292"/>
          <p:cNvSpPr/>
          <p:nvPr/>
        </p:nvSpPr>
        <p:spPr>
          <a:xfrm>
            <a:off x="1295400" y="6491287"/>
            <a:ext cx="6553200" cy="3327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spcBef>
                <a:spcPts val="900"/>
              </a:spcBef>
              <a:defRPr sz="1600" i="1">
                <a:solidFill>
                  <a:srgbClr val="990033"/>
                </a:solidFill>
                <a:effectLst>
                  <a:outerShdw blurRad="38100" dist="38100" dir="2700000" rotWithShape="0">
                    <a:srgbClr val="000000">
                      <a:alpha val="43137"/>
                    </a:srgbClr>
                  </a:outerShdw>
                </a:effectLst>
                <a:latin typeface="Century Schoolbook"/>
                <a:ea typeface="Century Schoolbook"/>
                <a:cs typeface="Century Schoolbook"/>
                <a:sym typeface="Century Schoolbook"/>
              </a:defRPr>
            </a:lvl1pPr>
          </a:lstStyle>
          <a:p>
            <a:r>
              <a:t>I n t e g r i t y  -  S e r v i c e  -  E x c e l l e n c e</a:t>
            </a:r>
          </a:p>
        </p:txBody>
      </p:sp>
      <p:sp>
        <p:nvSpPr>
          <p:cNvPr id="293" name="Shape 293"/>
          <p:cNvSpPr>
            <a:spLocks noGrp="1"/>
          </p:cNvSpPr>
          <p:nvPr>
            <p:ph type="title"/>
          </p:nvPr>
        </p:nvSpPr>
        <p:spPr>
          <a:xfrm>
            <a:off x="1447800" y="76200"/>
            <a:ext cx="7239000" cy="1143000"/>
          </a:xfrm>
          <a:prstGeom prst="rect">
            <a:avLst/>
          </a:prstGeom>
        </p:spPr>
        <p:txBody>
          <a:bodyPr/>
          <a:lstStyle>
            <a:lvl1pPr algn="r">
              <a:defRPr sz="3600"/>
            </a:lvl1pPr>
          </a:lstStyle>
          <a:p>
            <a:r>
              <a:t>Title Text</a:t>
            </a:r>
          </a:p>
        </p:txBody>
      </p:sp>
      <p:sp>
        <p:nvSpPr>
          <p:cNvPr id="294" name="Shape 294"/>
          <p:cNvSpPr>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a:lvl1pPr>
            <a:lvl2pPr marL="0" indent="457200">
              <a:spcBef>
                <a:spcPts val="500"/>
              </a:spcBef>
              <a:buSzTx/>
              <a:buNone/>
              <a:defRPr sz="2400"/>
            </a:lvl2pPr>
            <a:lvl3pPr marL="0" indent="914400">
              <a:spcBef>
                <a:spcPts val="500"/>
              </a:spcBef>
              <a:buSzTx/>
              <a:buNone/>
              <a:defRPr sz="2400"/>
            </a:lvl3pPr>
            <a:lvl4pPr marL="0" indent="1371600">
              <a:spcBef>
                <a:spcPts val="500"/>
              </a:spcBef>
              <a:buSzTx/>
              <a:buNone/>
              <a:defRPr sz="2400"/>
            </a:lvl4pPr>
            <a:lvl5pPr marL="0" indent="1828800">
              <a:spcBef>
                <a:spcPts val="500"/>
              </a:spcBef>
              <a:buSzTx/>
              <a:buNone/>
              <a:defRPr sz="2400"/>
            </a:lvl5pPr>
          </a:lstStyle>
          <a:p>
            <a:r>
              <a:t>Body Level One</a:t>
            </a:r>
          </a:p>
          <a:p>
            <a:pPr lvl="1"/>
            <a:r>
              <a:t>Body Level Two</a:t>
            </a:r>
          </a:p>
          <a:p>
            <a:pPr lvl="2"/>
            <a:r>
              <a:t>Body Level Three</a:t>
            </a:r>
          </a:p>
          <a:p>
            <a:pPr lvl="3"/>
            <a:r>
              <a:t>Body Level Four</a:t>
            </a:r>
          </a:p>
          <a:p>
            <a:pPr lvl="4"/>
            <a:r>
              <a:t>Body Level Five</a:t>
            </a:r>
          </a:p>
        </p:txBody>
      </p:sp>
      <p:sp>
        <p:nvSpPr>
          <p:cNvPr id="295" name="Shape 295"/>
          <p:cNvSpPr>
            <a:spLocks noGrp="1"/>
          </p:cNvSpPr>
          <p:nvPr>
            <p:ph type="body" sz="quarter" idx="13"/>
          </p:nvPr>
        </p:nvSpPr>
        <p:spPr>
          <a:xfrm>
            <a:off x="4645025" y="1535112"/>
            <a:ext cx="4041775" cy="639763"/>
          </a:xfrm>
          <a:prstGeom prst="rect">
            <a:avLst/>
          </a:prstGeom>
        </p:spPr>
        <p:txBody>
          <a:bodyPr anchor="b">
            <a:normAutofit/>
          </a:bodyPr>
          <a:lstStyle/>
          <a:p>
            <a:pPr marL="0" indent="0">
              <a:spcBef>
                <a:spcPts val="500"/>
              </a:spcBef>
              <a:buSzTx/>
              <a:buNone/>
              <a:defRPr sz="2400"/>
            </a:pPr>
            <a:endParaRPr/>
          </a:p>
        </p:txBody>
      </p:sp>
      <p:sp>
        <p:nvSpPr>
          <p:cNvPr id="296" name="Shape 296"/>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x">
  <p:cSld name="Title Only">
    <p:spTree>
      <p:nvGrpSpPr>
        <p:cNvPr id="1" name=""/>
        <p:cNvGrpSpPr/>
        <p:nvPr/>
      </p:nvGrpSpPr>
      <p:grpSpPr>
        <a:xfrm>
          <a:off x="0" y="0"/>
          <a:ext cx="0" cy="0"/>
          <a:chOff x="0" y="0"/>
          <a:chExt cx="0" cy="0"/>
        </a:xfrm>
      </p:grpSpPr>
      <p:pic>
        <p:nvPicPr>
          <p:cNvPr id="303" name="image3.png" descr="afsymbol"/>
          <p:cNvPicPr>
            <a:picLocks noChangeAspect="1"/>
          </p:cNvPicPr>
          <p:nvPr/>
        </p:nvPicPr>
        <p:blipFill>
          <a:blip r:embed="rId2">
            <a:extLst/>
          </a:blip>
          <a:stretch>
            <a:fillRect/>
          </a:stretch>
        </p:blipFill>
        <p:spPr>
          <a:xfrm>
            <a:off x="392113" y="90488"/>
            <a:ext cx="1346201" cy="1062038"/>
          </a:xfrm>
          <a:prstGeom prst="rect">
            <a:avLst/>
          </a:prstGeom>
          <a:ln w="12700">
            <a:miter lim="400000"/>
          </a:ln>
        </p:spPr>
      </p:pic>
      <p:sp>
        <p:nvSpPr>
          <p:cNvPr id="304" name="Shape 304"/>
          <p:cNvSpPr/>
          <p:nvPr/>
        </p:nvSpPr>
        <p:spPr>
          <a:xfrm>
            <a:off x="381000" y="1231900"/>
            <a:ext cx="8382000" cy="0"/>
          </a:xfrm>
          <a:prstGeom prst="line">
            <a:avLst/>
          </a:prstGeom>
          <a:ln w="57150">
            <a:solidFill>
              <a:srgbClr val="0C2D83"/>
            </a:solidFill>
          </a:ln>
        </p:spPr>
        <p:txBody>
          <a:bodyPr lIns="45719" rIns="45719"/>
          <a:lstStyle/>
          <a:p>
            <a:endParaRPr/>
          </a:p>
        </p:txBody>
      </p:sp>
      <p:sp>
        <p:nvSpPr>
          <p:cNvPr id="305" name="Shape 305"/>
          <p:cNvSpPr/>
          <p:nvPr/>
        </p:nvSpPr>
        <p:spPr>
          <a:xfrm>
            <a:off x="381000" y="6451600"/>
            <a:ext cx="8382000" cy="0"/>
          </a:xfrm>
          <a:prstGeom prst="line">
            <a:avLst/>
          </a:prstGeom>
          <a:ln w="57150">
            <a:solidFill>
              <a:srgbClr val="0C2D83"/>
            </a:solidFill>
          </a:ln>
        </p:spPr>
        <p:txBody>
          <a:bodyPr lIns="45719" rIns="45719"/>
          <a:lstStyle/>
          <a:p>
            <a:endParaRPr/>
          </a:p>
        </p:txBody>
      </p:sp>
      <p:sp>
        <p:nvSpPr>
          <p:cNvPr id="306" name="Shape 306"/>
          <p:cNvSpPr/>
          <p:nvPr/>
        </p:nvSpPr>
        <p:spPr>
          <a:xfrm>
            <a:off x="1295400" y="6491287"/>
            <a:ext cx="6553200" cy="3327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spcBef>
                <a:spcPts val="900"/>
              </a:spcBef>
              <a:defRPr sz="1600" i="1">
                <a:solidFill>
                  <a:srgbClr val="990033"/>
                </a:solidFill>
                <a:effectLst>
                  <a:outerShdw blurRad="38100" dist="38100" dir="2700000" rotWithShape="0">
                    <a:srgbClr val="000000">
                      <a:alpha val="43137"/>
                    </a:srgbClr>
                  </a:outerShdw>
                </a:effectLst>
                <a:latin typeface="Century Schoolbook"/>
                <a:ea typeface="Century Schoolbook"/>
                <a:cs typeface="Century Schoolbook"/>
                <a:sym typeface="Century Schoolbook"/>
              </a:defRPr>
            </a:lvl1pPr>
          </a:lstStyle>
          <a:p>
            <a:r>
              <a:t>I n t e g r i t y  -  S e r v i c e  -  E x c e l l e n c e</a:t>
            </a:r>
          </a:p>
        </p:txBody>
      </p:sp>
      <p:sp>
        <p:nvSpPr>
          <p:cNvPr id="307" name="Shape 307"/>
          <p:cNvSpPr>
            <a:spLocks noGrp="1"/>
          </p:cNvSpPr>
          <p:nvPr>
            <p:ph type="title"/>
          </p:nvPr>
        </p:nvSpPr>
        <p:spPr>
          <a:xfrm>
            <a:off x="1828800" y="152400"/>
            <a:ext cx="6858000" cy="990600"/>
          </a:xfrm>
          <a:prstGeom prst="rect">
            <a:avLst/>
          </a:prstGeom>
        </p:spPr>
        <p:txBody>
          <a:bodyPr/>
          <a:lstStyle>
            <a:lvl1pPr algn="r">
              <a:defRPr sz="3600"/>
            </a:lvl1pPr>
          </a:lstStyle>
          <a:p>
            <a:r>
              <a:t>Title Text</a:t>
            </a:r>
          </a:p>
        </p:txBody>
      </p:sp>
      <p:sp>
        <p:nvSpPr>
          <p:cNvPr id="308" name="Shape 308"/>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pic>
        <p:nvPicPr>
          <p:cNvPr id="315" name="image3.png" descr="afsymbol"/>
          <p:cNvPicPr>
            <a:picLocks noChangeAspect="1"/>
          </p:cNvPicPr>
          <p:nvPr/>
        </p:nvPicPr>
        <p:blipFill>
          <a:blip r:embed="rId2">
            <a:extLst/>
          </a:blip>
          <a:stretch>
            <a:fillRect/>
          </a:stretch>
        </p:blipFill>
        <p:spPr>
          <a:xfrm>
            <a:off x="392113" y="90488"/>
            <a:ext cx="1346201" cy="1062038"/>
          </a:xfrm>
          <a:prstGeom prst="rect">
            <a:avLst/>
          </a:prstGeom>
          <a:ln w="12700">
            <a:miter lim="400000"/>
          </a:ln>
        </p:spPr>
      </p:pic>
      <p:sp>
        <p:nvSpPr>
          <p:cNvPr id="316" name="Shape 316"/>
          <p:cNvSpPr/>
          <p:nvPr/>
        </p:nvSpPr>
        <p:spPr>
          <a:xfrm>
            <a:off x="381000" y="1231900"/>
            <a:ext cx="8382000" cy="0"/>
          </a:xfrm>
          <a:prstGeom prst="line">
            <a:avLst/>
          </a:prstGeom>
          <a:ln w="57150">
            <a:solidFill>
              <a:srgbClr val="0C2D83"/>
            </a:solidFill>
          </a:ln>
        </p:spPr>
        <p:txBody>
          <a:bodyPr lIns="45719" rIns="45719"/>
          <a:lstStyle/>
          <a:p>
            <a:endParaRPr/>
          </a:p>
        </p:txBody>
      </p:sp>
      <p:sp>
        <p:nvSpPr>
          <p:cNvPr id="317" name="Shape 317"/>
          <p:cNvSpPr/>
          <p:nvPr/>
        </p:nvSpPr>
        <p:spPr>
          <a:xfrm>
            <a:off x="381000" y="6451600"/>
            <a:ext cx="8382000" cy="0"/>
          </a:xfrm>
          <a:prstGeom prst="line">
            <a:avLst/>
          </a:prstGeom>
          <a:ln w="57150">
            <a:solidFill>
              <a:srgbClr val="0C2D83"/>
            </a:solidFill>
          </a:ln>
        </p:spPr>
        <p:txBody>
          <a:bodyPr lIns="45719" rIns="45719"/>
          <a:lstStyle/>
          <a:p>
            <a:endParaRPr/>
          </a:p>
        </p:txBody>
      </p:sp>
      <p:sp>
        <p:nvSpPr>
          <p:cNvPr id="318" name="Shape 318"/>
          <p:cNvSpPr/>
          <p:nvPr/>
        </p:nvSpPr>
        <p:spPr>
          <a:xfrm>
            <a:off x="1295400" y="6491287"/>
            <a:ext cx="6553200" cy="3327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spcBef>
                <a:spcPts val="900"/>
              </a:spcBef>
              <a:defRPr sz="1600" i="1">
                <a:solidFill>
                  <a:srgbClr val="990033"/>
                </a:solidFill>
                <a:effectLst>
                  <a:outerShdw blurRad="38100" dist="38100" dir="2700000" rotWithShape="0">
                    <a:srgbClr val="000000">
                      <a:alpha val="43137"/>
                    </a:srgbClr>
                  </a:outerShdw>
                </a:effectLst>
                <a:latin typeface="Century Schoolbook"/>
                <a:ea typeface="Century Schoolbook"/>
                <a:cs typeface="Century Schoolbook"/>
                <a:sym typeface="Century Schoolbook"/>
              </a:defRPr>
            </a:lvl1pPr>
          </a:lstStyle>
          <a:p>
            <a:r>
              <a:t>I n t e g r i t y  -  S e r v i c e  -  E x c e l l e n c e</a:t>
            </a:r>
          </a:p>
        </p:txBody>
      </p:sp>
      <p:sp>
        <p:nvSpPr>
          <p:cNvPr id="319" name="Shape 319"/>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x">
  <p:cSld name="Content with Caption">
    <p:spTree>
      <p:nvGrpSpPr>
        <p:cNvPr id="1" name=""/>
        <p:cNvGrpSpPr/>
        <p:nvPr/>
      </p:nvGrpSpPr>
      <p:grpSpPr>
        <a:xfrm>
          <a:off x="0" y="0"/>
          <a:ext cx="0" cy="0"/>
          <a:chOff x="0" y="0"/>
          <a:chExt cx="0" cy="0"/>
        </a:xfrm>
      </p:grpSpPr>
      <p:pic>
        <p:nvPicPr>
          <p:cNvPr id="326" name="image3.png" descr="afsymbol"/>
          <p:cNvPicPr>
            <a:picLocks noChangeAspect="1"/>
          </p:cNvPicPr>
          <p:nvPr/>
        </p:nvPicPr>
        <p:blipFill>
          <a:blip r:embed="rId2">
            <a:extLst/>
          </a:blip>
          <a:stretch>
            <a:fillRect/>
          </a:stretch>
        </p:blipFill>
        <p:spPr>
          <a:xfrm>
            <a:off x="392113" y="90488"/>
            <a:ext cx="1346201" cy="1062038"/>
          </a:xfrm>
          <a:prstGeom prst="rect">
            <a:avLst/>
          </a:prstGeom>
          <a:ln w="12700">
            <a:miter lim="400000"/>
          </a:ln>
        </p:spPr>
      </p:pic>
      <p:sp>
        <p:nvSpPr>
          <p:cNvPr id="327" name="Shape 327"/>
          <p:cNvSpPr/>
          <p:nvPr/>
        </p:nvSpPr>
        <p:spPr>
          <a:xfrm>
            <a:off x="381000" y="1231900"/>
            <a:ext cx="8382000" cy="0"/>
          </a:xfrm>
          <a:prstGeom prst="line">
            <a:avLst/>
          </a:prstGeom>
          <a:ln w="57150">
            <a:solidFill>
              <a:srgbClr val="0C2D83"/>
            </a:solidFill>
          </a:ln>
        </p:spPr>
        <p:txBody>
          <a:bodyPr lIns="45719" rIns="45719"/>
          <a:lstStyle/>
          <a:p>
            <a:endParaRPr/>
          </a:p>
        </p:txBody>
      </p:sp>
      <p:sp>
        <p:nvSpPr>
          <p:cNvPr id="328" name="Shape 328"/>
          <p:cNvSpPr/>
          <p:nvPr/>
        </p:nvSpPr>
        <p:spPr>
          <a:xfrm>
            <a:off x="381000" y="6451600"/>
            <a:ext cx="8382000" cy="0"/>
          </a:xfrm>
          <a:prstGeom prst="line">
            <a:avLst/>
          </a:prstGeom>
          <a:ln w="57150">
            <a:solidFill>
              <a:srgbClr val="0C2D83"/>
            </a:solidFill>
          </a:ln>
        </p:spPr>
        <p:txBody>
          <a:bodyPr lIns="45719" rIns="45719"/>
          <a:lstStyle/>
          <a:p>
            <a:endParaRPr/>
          </a:p>
        </p:txBody>
      </p:sp>
      <p:sp>
        <p:nvSpPr>
          <p:cNvPr id="329" name="Shape 329"/>
          <p:cNvSpPr/>
          <p:nvPr/>
        </p:nvSpPr>
        <p:spPr>
          <a:xfrm>
            <a:off x="1295400" y="6491287"/>
            <a:ext cx="6553200" cy="3327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spcBef>
                <a:spcPts val="900"/>
              </a:spcBef>
              <a:defRPr sz="1600" i="1">
                <a:solidFill>
                  <a:srgbClr val="990033"/>
                </a:solidFill>
                <a:effectLst>
                  <a:outerShdw blurRad="38100" dist="38100" dir="2700000" rotWithShape="0">
                    <a:srgbClr val="000000">
                      <a:alpha val="43137"/>
                    </a:srgbClr>
                  </a:outerShdw>
                </a:effectLst>
                <a:latin typeface="Century Schoolbook"/>
                <a:ea typeface="Century Schoolbook"/>
                <a:cs typeface="Century Schoolbook"/>
                <a:sym typeface="Century Schoolbook"/>
              </a:defRPr>
            </a:lvl1pPr>
          </a:lstStyle>
          <a:p>
            <a:r>
              <a:t>I n t e g r i t y  -  S e r v i c e  -  E x c e l l e n c e</a:t>
            </a:r>
          </a:p>
        </p:txBody>
      </p:sp>
      <p:sp>
        <p:nvSpPr>
          <p:cNvPr id="330" name="Shape 330"/>
          <p:cNvSpPr>
            <a:spLocks noGrp="1"/>
          </p:cNvSpPr>
          <p:nvPr>
            <p:ph type="title"/>
          </p:nvPr>
        </p:nvSpPr>
        <p:spPr>
          <a:xfrm>
            <a:off x="457200" y="273050"/>
            <a:ext cx="3008314" cy="1162050"/>
          </a:xfrm>
          <a:prstGeom prst="rect">
            <a:avLst/>
          </a:prstGeom>
        </p:spPr>
        <p:txBody>
          <a:bodyPr anchor="b"/>
          <a:lstStyle>
            <a:lvl1pPr algn="l">
              <a:defRPr sz="2000"/>
            </a:lvl1pPr>
          </a:lstStyle>
          <a:p>
            <a:r>
              <a:t>Title Text</a:t>
            </a:r>
          </a:p>
        </p:txBody>
      </p:sp>
      <p:sp>
        <p:nvSpPr>
          <p:cNvPr id="331" name="Shape 331"/>
          <p:cNvSpPr>
            <a:spLocks noGrp="1"/>
          </p:cNvSpPr>
          <p:nvPr>
            <p:ph type="body" idx="1"/>
          </p:nvPr>
        </p:nvSpPr>
        <p:spPr>
          <a:xfrm>
            <a:off x="3575050" y="273050"/>
            <a:ext cx="5111750" cy="5853113"/>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332" name="Shape 332"/>
          <p:cNvSpPr>
            <a:spLocks noGrp="1"/>
          </p:cNvSpPr>
          <p:nvPr>
            <p:ph type="body" sz="half" idx="13"/>
          </p:nvPr>
        </p:nvSpPr>
        <p:spPr>
          <a:xfrm>
            <a:off x="457199" y="1435100"/>
            <a:ext cx="3008315" cy="4691063"/>
          </a:xfrm>
          <a:prstGeom prst="rect">
            <a:avLst/>
          </a:prstGeom>
        </p:spPr>
        <p:txBody>
          <a:bodyPr>
            <a:normAutofit/>
          </a:bodyPr>
          <a:lstStyle/>
          <a:p>
            <a:pPr marL="0" indent="0">
              <a:spcBef>
                <a:spcPts val="300"/>
              </a:spcBef>
              <a:buSzTx/>
              <a:buNone/>
              <a:defRPr sz="1400"/>
            </a:pPr>
            <a:endParaRPr/>
          </a:p>
        </p:txBody>
      </p:sp>
      <p:sp>
        <p:nvSpPr>
          <p:cNvPr id="333" name="Shape 333"/>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x">
  <p:cSld name="Picture with Caption">
    <p:spTree>
      <p:nvGrpSpPr>
        <p:cNvPr id="1" name=""/>
        <p:cNvGrpSpPr/>
        <p:nvPr/>
      </p:nvGrpSpPr>
      <p:grpSpPr>
        <a:xfrm>
          <a:off x="0" y="0"/>
          <a:ext cx="0" cy="0"/>
          <a:chOff x="0" y="0"/>
          <a:chExt cx="0" cy="0"/>
        </a:xfrm>
      </p:grpSpPr>
      <p:pic>
        <p:nvPicPr>
          <p:cNvPr id="340" name="image3.png" descr="afsymbol"/>
          <p:cNvPicPr>
            <a:picLocks noChangeAspect="1"/>
          </p:cNvPicPr>
          <p:nvPr/>
        </p:nvPicPr>
        <p:blipFill>
          <a:blip r:embed="rId2">
            <a:extLst/>
          </a:blip>
          <a:stretch>
            <a:fillRect/>
          </a:stretch>
        </p:blipFill>
        <p:spPr>
          <a:xfrm>
            <a:off x="392113" y="90488"/>
            <a:ext cx="1346201" cy="1062038"/>
          </a:xfrm>
          <a:prstGeom prst="rect">
            <a:avLst/>
          </a:prstGeom>
          <a:ln w="12700">
            <a:miter lim="400000"/>
          </a:ln>
        </p:spPr>
      </p:pic>
      <p:sp>
        <p:nvSpPr>
          <p:cNvPr id="341" name="Shape 341"/>
          <p:cNvSpPr/>
          <p:nvPr/>
        </p:nvSpPr>
        <p:spPr>
          <a:xfrm>
            <a:off x="381000" y="1231900"/>
            <a:ext cx="8382000" cy="0"/>
          </a:xfrm>
          <a:prstGeom prst="line">
            <a:avLst/>
          </a:prstGeom>
          <a:ln w="57150">
            <a:solidFill>
              <a:srgbClr val="0C2D83"/>
            </a:solidFill>
          </a:ln>
        </p:spPr>
        <p:txBody>
          <a:bodyPr lIns="45719" rIns="45719"/>
          <a:lstStyle/>
          <a:p>
            <a:endParaRPr/>
          </a:p>
        </p:txBody>
      </p:sp>
      <p:sp>
        <p:nvSpPr>
          <p:cNvPr id="342" name="Shape 342"/>
          <p:cNvSpPr/>
          <p:nvPr/>
        </p:nvSpPr>
        <p:spPr>
          <a:xfrm>
            <a:off x="381000" y="6451600"/>
            <a:ext cx="8382000" cy="0"/>
          </a:xfrm>
          <a:prstGeom prst="line">
            <a:avLst/>
          </a:prstGeom>
          <a:ln w="57150">
            <a:solidFill>
              <a:srgbClr val="0C2D83"/>
            </a:solidFill>
          </a:ln>
        </p:spPr>
        <p:txBody>
          <a:bodyPr lIns="45719" rIns="45719"/>
          <a:lstStyle/>
          <a:p>
            <a:endParaRPr/>
          </a:p>
        </p:txBody>
      </p:sp>
      <p:sp>
        <p:nvSpPr>
          <p:cNvPr id="343" name="Shape 343"/>
          <p:cNvSpPr/>
          <p:nvPr/>
        </p:nvSpPr>
        <p:spPr>
          <a:xfrm>
            <a:off x="1295400" y="6491287"/>
            <a:ext cx="6553200" cy="3327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spcBef>
                <a:spcPts val="900"/>
              </a:spcBef>
              <a:defRPr sz="1600" i="1">
                <a:solidFill>
                  <a:srgbClr val="990033"/>
                </a:solidFill>
                <a:effectLst>
                  <a:outerShdw blurRad="38100" dist="38100" dir="2700000" rotWithShape="0">
                    <a:srgbClr val="000000">
                      <a:alpha val="43137"/>
                    </a:srgbClr>
                  </a:outerShdw>
                </a:effectLst>
                <a:latin typeface="Century Schoolbook"/>
                <a:ea typeface="Century Schoolbook"/>
                <a:cs typeface="Century Schoolbook"/>
                <a:sym typeface="Century Schoolbook"/>
              </a:defRPr>
            </a:lvl1pPr>
          </a:lstStyle>
          <a:p>
            <a:r>
              <a:t>I n t e g r i t y  -  S e r v i c e  -  E x c e l l e n c e</a:t>
            </a:r>
          </a:p>
        </p:txBody>
      </p:sp>
      <p:sp>
        <p:nvSpPr>
          <p:cNvPr id="344" name="Shape 344"/>
          <p:cNvSpPr>
            <a:spLocks noGrp="1"/>
          </p:cNvSpPr>
          <p:nvPr>
            <p:ph type="title"/>
          </p:nvPr>
        </p:nvSpPr>
        <p:spPr>
          <a:xfrm>
            <a:off x="1792288" y="4800600"/>
            <a:ext cx="5486401" cy="566738"/>
          </a:xfrm>
          <a:prstGeom prst="rect">
            <a:avLst/>
          </a:prstGeom>
        </p:spPr>
        <p:txBody>
          <a:bodyPr anchor="b"/>
          <a:lstStyle>
            <a:lvl1pPr algn="l">
              <a:defRPr sz="2000"/>
            </a:lvl1pPr>
          </a:lstStyle>
          <a:p>
            <a:r>
              <a:t>Title Text</a:t>
            </a:r>
          </a:p>
        </p:txBody>
      </p:sp>
      <p:sp>
        <p:nvSpPr>
          <p:cNvPr id="345" name="Shape 345"/>
          <p:cNvSpPr>
            <a:spLocks noGrp="1"/>
          </p:cNvSpPr>
          <p:nvPr>
            <p:ph type="pic" sz="half" idx="13"/>
          </p:nvPr>
        </p:nvSpPr>
        <p:spPr>
          <a:xfrm>
            <a:off x="1792288" y="612775"/>
            <a:ext cx="5486401" cy="4114800"/>
          </a:xfrm>
          <a:prstGeom prst="rect">
            <a:avLst/>
          </a:prstGeom>
        </p:spPr>
        <p:txBody>
          <a:bodyPr lIns="91439" rIns="91439"/>
          <a:lstStyle/>
          <a:p>
            <a:endParaRPr/>
          </a:p>
        </p:txBody>
      </p:sp>
      <p:sp>
        <p:nvSpPr>
          <p:cNvPr id="346" name="Shape 346"/>
          <p:cNvSpPr>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vl1pPr>
            <a:lvl2pPr marL="0" indent="457200">
              <a:spcBef>
                <a:spcPts val="300"/>
              </a:spcBef>
              <a:buSzTx/>
              <a:buNone/>
              <a:defRPr sz="1400"/>
            </a:lvl2pPr>
            <a:lvl3pPr marL="0" indent="914400">
              <a:spcBef>
                <a:spcPts val="300"/>
              </a:spcBef>
              <a:buSzTx/>
              <a:buNone/>
              <a:defRPr sz="1400"/>
            </a:lvl3pPr>
            <a:lvl4pPr marL="0" indent="1371600">
              <a:spcBef>
                <a:spcPts val="300"/>
              </a:spcBef>
              <a:buSzTx/>
              <a:buNone/>
              <a:defRPr sz="1400"/>
            </a:lvl4pPr>
            <a:lvl5pPr marL="0" indent="1828800">
              <a:spcBef>
                <a:spcPts val="300"/>
              </a:spcBef>
              <a:buSzTx/>
              <a:buNone/>
              <a:defRPr sz="1400"/>
            </a:lvl5pPr>
          </a:lstStyle>
          <a:p>
            <a:r>
              <a:t>Body Level One</a:t>
            </a:r>
          </a:p>
          <a:p>
            <a:pPr lvl="1"/>
            <a:r>
              <a:t>Body Level Two</a:t>
            </a:r>
          </a:p>
          <a:p>
            <a:pPr lvl="2"/>
            <a:r>
              <a:t>Body Level Three</a:t>
            </a:r>
          </a:p>
          <a:p>
            <a:pPr lvl="3"/>
            <a:r>
              <a:t>Body Level Four</a:t>
            </a:r>
          </a:p>
          <a:p>
            <a:pPr lvl="4"/>
            <a:r>
              <a:t>Body Level Five</a:t>
            </a:r>
          </a:p>
        </p:txBody>
      </p:sp>
      <p:sp>
        <p:nvSpPr>
          <p:cNvPr id="347" name="Shape 347"/>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x">
  <p:cSld name="Title and Vertical Text">
    <p:spTree>
      <p:nvGrpSpPr>
        <p:cNvPr id="1" name=""/>
        <p:cNvGrpSpPr/>
        <p:nvPr/>
      </p:nvGrpSpPr>
      <p:grpSpPr>
        <a:xfrm>
          <a:off x="0" y="0"/>
          <a:ext cx="0" cy="0"/>
          <a:chOff x="0" y="0"/>
          <a:chExt cx="0" cy="0"/>
        </a:xfrm>
      </p:grpSpPr>
      <p:pic>
        <p:nvPicPr>
          <p:cNvPr id="354" name="image3.png" descr="afsymbol"/>
          <p:cNvPicPr>
            <a:picLocks noChangeAspect="1"/>
          </p:cNvPicPr>
          <p:nvPr/>
        </p:nvPicPr>
        <p:blipFill>
          <a:blip r:embed="rId2">
            <a:extLst/>
          </a:blip>
          <a:stretch>
            <a:fillRect/>
          </a:stretch>
        </p:blipFill>
        <p:spPr>
          <a:xfrm>
            <a:off x="392113" y="90488"/>
            <a:ext cx="1346201" cy="1062038"/>
          </a:xfrm>
          <a:prstGeom prst="rect">
            <a:avLst/>
          </a:prstGeom>
          <a:ln w="12700">
            <a:miter lim="400000"/>
          </a:ln>
        </p:spPr>
      </p:pic>
      <p:sp>
        <p:nvSpPr>
          <p:cNvPr id="355" name="Shape 355"/>
          <p:cNvSpPr/>
          <p:nvPr/>
        </p:nvSpPr>
        <p:spPr>
          <a:xfrm>
            <a:off x="381000" y="1231900"/>
            <a:ext cx="8382000" cy="0"/>
          </a:xfrm>
          <a:prstGeom prst="line">
            <a:avLst/>
          </a:prstGeom>
          <a:ln w="57150">
            <a:solidFill>
              <a:srgbClr val="0C2D83"/>
            </a:solidFill>
          </a:ln>
        </p:spPr>
        <p:txBody>
          <a:bodyPr lIns="45719" rIns="45719"/>
          <a:lstStyle/>
          <a:p>
            <a:endParaRPr/>
          </a:p>
        </p:txBody>
      </p:sp>
      <p:sp>
        <p:nvSpPr>
          <p:cNvPr id="356" name="Shape 356"/>
          <p:cNvSpPr/>
          <p:nvPr/>
        </p:nvSpPr>
        <p:spPr>
          <a:xfrm>
            <a:off x="381000" y="6451600"/>
            <a:ext cx="8382000" cy="0"/>
          </a:xfrm>
          <a:prstGeom prst="line">
            <a:avLst/>
          </a:prstGeom>
          <a:ln w="57150">
            <a:solidFill>
              <a:srgbClr val="0C2D83"/>
            </a:solidFill>
          </a:ln>
        </p:spPr>
        <p:txBody>
          <a:bodyPr lIns="45719" rIns="45719"/>
          <a:lstStyle/>
          <a:p>
            <a:endParaRPr/>
          </a:p>
        </p:txBody>
      </p:sp>
      <p:sp>
        <p:nvSpPr>
          <p:cNvPr id="357" name="Shape 357"/>
          <p:cNvSpPr/>
          <p:nvPr/>
        </p:nvSpPr>
        <p:spPr>
          <a:xfrm>
            <a:off x="1295400" y="6491287"/>
            <a:ext cx="6553200" cy="3327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spcBef>
                <a:spcPts val="900"/>
              </a:spcBef>
              <a:defRPr sz="1600" i="1">
                <a:solidFill>
                  <a:srgbClr val="990033"/>
                </a:solidFill>
                <a:effectLst>
                  <a:outerShdw blurRad="38100" dist="38100" dir="2700000" rotWithShape="0">
                    <a:srgbClr val="000000">
                      <a:alpha val="43137"/>
                    </a:srgbClr>
                  </a:outerShdw>
                </a:effectLst>
                <a:latin typeface="Century Schoolbook"/>
                <a:ea typeface="Century Schoolbook"/>
                <a:cs typeface="Century Schoolbook"/>
                <a:sym typeface="Century Schoolbook"/>
              </a:defRPr>
            </a:lvl1pPr>
          </a:lstStyle>
          <a:p>
            <a:r>
              <a:t>I n t e g r i t y  -  S e r v i c e  -  E x c e l l e n c e</a:t>
            </a:r>
          </a:p>
        </p:txBody>
      </p:sp>
      <p:sp>
        <p:nvSpPr>
          <p:cNvPr id="358" name="Shape 358"/>
          <p:cNvSpPr>
            <a:spLocks noGrp="1"/>
          </p:cNvSpPr>
          <p:nvPr>
            <p:ph type="title"/>
          </p:nvPr>
        </p:nvSpPr>
        <p:spPr>
          <a:xfrm>
            <a:off x="1828800" y="152400"/>
            <a:ext cx="6858000" cy="990600"/>
          </a:xfrm>
          <a:prstGeom prst="rect">
            <a:avLst/>
          </a:prstGeom>
        </p:spPr>
        <p:txBody>
          <a:bodyPr/>
          <a:lstStyle>
            <a:lvl1pPr algn="r">
              <a:defRPr sz="3600"/>
            </a:lvl1pPr>
          </a:lstStyle>
          <a:p>
            <a:r>
              <a:t>Title Text</a:t>
            </a:r>
          </a:p>
        </p:txBody>
      </p:sp>
      <p:sp>
        <p:nvSpPr>
          <p:cNvPr id="359" name="Shape 359"/>
          <p:cNvSpPr>
            <a:spLocks noGrp="1"/>
          </p:cNvSpPr>
          <p:nvPr>
            <p:ph type="body" idx="1"/>
          </p:nvPr>
        </p:nvSpPr>
        <p:spPr>
          <a:xfrm>
            <a:off x="381000" y="1295400"/>
            <a:ext cx="8382000" cy="5029200"/>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360" name="Shape 360"/>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x">
  <p:cSld name="Vertical Title and Text">
    <p:spTree>
      <p:nvGrpSpPr>
        <p:cNvPr id="1" name=""/>
        <p:cNvGrpSpPr/>
        <p:nvPr/>
      </p:nvGrpSpPr>
      <p:grpSpPr>
        <a:xfrm>
          <a:off x="0" y="0"/>
          <a:ext cx="0" cy="0"/>
          <a:chOff x="0" y="0"/>
          <a:chExt cx="0" cy="0"/>
        </a:xfrm>
      </p:grpSpPr>
      <p:pic>
        <p:nvPicPr>
          <p:cNvPr id="367" name="image3.png" descr="afsymbol"/>
          <p:cNvPicPr>
            <a:picLocks noChangeAspect="1"/>
          </p:cNvPicPr>
          <p:nvPr/>
        </p:nvPicPr>
        <p:blipFill>
          <a:blip r:embed="rId2">
            <a:extLst/>
          </a:blip>
          <a:stretch>
            <a:fillRect/>
          </a:stretch>
        </p:blipFill>
        <p:spPr>
          <a:xfrm>
            <a:off x="392113" y="90488"/>
            <a:ext cx="1346201" cy="1062038"/>
          </a:xfrm>
          <a:prstGeom prst="rect">
            <a:avLst/>
          </a:prstGeom>
          <a:ln w="12700">
            <a:miter lim="400000"/>
          </a:ln>
        </p:spPr>
      </p:pic>
      <p:sp>
        <p:nvSpPr>
          <p:cNvPr id="368" name="Shape 368"/>
          <p:cNvSpPr/>
          <p:nvPr/>
        </p:nvSpPr>
        <p:spPr>
          <a:xfrm>
            <a:off x="381000" y="1231900"/>
            <a:ext cx="8382000" cy="0"/>
          </a:xfrm>
          <a:prstGeom prst="line">
            <a:avLst/>
          </a:prstGeom>
          <a:ln w="57150">
            <a:solidFill>
              <a:srgbClr val="0C2D83"/>
            </a:solidFill>
          </a:ln>
        </p:spPr>
        <p:txBody>
          <a:bodyPr lIns="45719" rIns="45719"/>
          <a:lstStyle/>
          <a:p>
            <a:endParaRPr/>
          </a:p>
        </p:txBody>
      </p:sp>
      <p:sp>
        <p:nvSpPr>
          <p:cNvPr id="369" name="Shape 369"/>
          <p:cNvSpPr/>
          <p:nvPr/>
        </p:nvSpPr>
        <p:spPr>
          <a:xfrm>
            <a:off x="381000" y="6451600"/>
            <a:ext cx="8382000" cy="0"/>
          </a:xfrm>
          <a:prstGeom prst="line">
            <a:avLst/>
          </a:prstGeom>
          <a:ln w="57150">
            <a:solidFill>
              <a:srgbClr val="0C2D83"/>
            </a:solidFill>
          </a:ln>
        </p:spPr>
        <p:txBody>
          <a:bodyPr lIns="45719" rIns="45719"/>
          <a:lstStyle/>
          <a:p>
            <a:endParaRPr/>
          </a:p>
        </p:txBody>
      </p:sp>
      <p:sp>
        <p:nvSpPr>
          <p:cNvPr id="370" name="Shape 370"/>
          <p:cNvSpPr/>
          <p:nvPr/>
        </p:nvSpPr>
        <p:spPr>
          <a:xfrm>
            <a:off x="1295400" y="6491287"/>
            <a:ext cx="6553200" cy="3327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spcBef>
                <a:spcPts val="900"/>
              </a:spcBef>
              <a:defRPr sz="1600" i="1">
                <a:solidFill>
                  <a:srgbClr val="990033"/>
                </a:solidFill>
                <a:effectLst>
                  <a:outerShdw blurRad="38100" dist="38100" dir="2700000" rotWithShape="0">
                    <a:srgbClr val="000000">
                      <a:alpha val="43137"/>
                    </a:srgbClr>
                  </a:outerShdw>
                </a:effectLst>
                <a:latin typeface="Century Schoolbook"/>
                <a:ea typeface="Century Schoolbook"/>
                <a:cs typeface="Century Schoolbook"/>
                <a:sym typeface="Century Schoolbook"/>
              </a:defRPr>
            </a:lvl1pPr>
          </a:lstStyle>
          <a:p>
            <a:r>
              <a:t>I n t e g r i t y  -  S e r v i c e  -  E x c e l l e n c e</a:t>
            </a:r>
          </a:p>
        </p:txBody>
      </p:sp>
      <p:sp>
        <p:nvSpPr>
          <p:cNvPr id="371" name="Shape 371"/>
          <p:cNvSpPr>
            <a:spLocks noGrp="1"/>
          </p:cNvSpPr>
          <p:nvPr>
            <p:ph type="title"/>
          </p:nvPr>
        </p:nvSpPr>
        <p:spPr>
          <a:xfrm>
            <a:off x="6515100" y="762000"/>
            <a:ext cx="1943100" cy="5334000"/>
          </a:xfrm>
          <a:prstGeom prst="rect">
            <a:avLst/>
          </a:prstGeom>
        </p:spPr>
        <p:txBody>
          <a:bodyPr/>
          <a:lstStyle>
            <a:lvl1pPr>
              <a:defRPr sz="3600"/>
            </a:lvl1pPr>
          </a:lstStyle>
          <a:p>
            <a:r>
              <a:t>Title Text</a:t>
            </a:r>
          </a:p>
        </p:txBody>
      </p:sp>
      <p:sp>
        <p:nvSpPr>
          <p:cNvPr id="372" name="Shape 372"/>
          <p:cNvSpPr>
            <a:spLocks noGrp="1"/>
          </p:cNvSpPr>
          <p:nvPr>
            <p:ph type="body" idx="1"/>
          </p:nvPr>
        </p:nvSpPr>
        <p:spPr>
          <a:xfrm>
            <a:off x="685800" y="762000"/>
            <a:ext cx="5676900" cy="5334000"/>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373" name="Shape 373"/>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x">
  <p:cSld name="Title, Text, and Content">
    <p:spTree>
      <p:nvGrpSpPr>
        <p:cNvPr id="1" name=""/>
        <p:cNvGrpSpPr/>
        <p:nvPr/>
      </p:nvGrpSpPr>
      <p:grpSpPr>
        <a:xfrm>
          <a:off x="0" y="0"/>
          <a:ext cx="0" cy="0"/>
          <a:chOff x="0" y="0"/>
          <a:chExt cx="0" cy="0"/>
        </a:xfrm>
      </p:grpSpPr>
      <p:pic>
        <p:nvPicPr>
          <p:cNvPr id="380" name="image3.png" descr="afsymbol"/>
          <p:cNvPicPr>
            <a:picLocks noChangeAspect="1"/>
          </p:cNvPicPr>
          <p:nvPr/>
        </p:nvPicPr>
        <p:blipFill>
          <a:blip r:embed="rId2">
            <a:extLst/>
          </a:blip>
          <a:stretch>
            <a:fillRect/>
          </a:stretch>
        </p:blipFill>
        <p:spPr>
          <a:xfrm>
            <a:off x="392113" y="90488"/>
            <a:ext cx="1346201" cy="1062038"/>
          </a:xfrm>
          <a:prstGeom prst="rect">
            <a:avLst/>
          </a:prstGeom>
          <a:ln w="12700">
            <a:miter lim="400000"/>
          </a:ln>
        </p:spPr>
      </p:pic>
      <p:sp>
        <p:nvSpPr>
          <p:cNvPr id="381" name="Shape 381"/>
          <p:cNvSpPr/>
          <p:nvPr/>
        </p:nvSpPr>
        <p:spPr>
          <a:xfrm>
            <a:off x="381000" y="1231900"/>
            <a:ext cx="8382000" cy="0"/>
          </a:xfrm>
          <a:prstGeom prst="line">
            <a:avLst/>
          </a:prstGeom>
          <a:ln w="57150">
            <a:solidFill>
              <a:srgbClr val="0C2D83"/>
            </a:solidFill>
          </a:ln>
        </p:spPr>
        <p:txBody>
          <a:bodyPr lIns="45719" rIns="45719"/>
          <a:lstStyle/>
          <a:p>
            <a:endParaRPr/>
          </a:p>
        </p:txBody>
      </p:sp>
      <p:sp>
        <p:nvSpPr>
          <p:cNvPr id="382" name="Shape 382"/>
          <p:cNvSpPr/>
          <p:nvPr/>
        </p:nvSpPr>
        <p:spPr>
          <a:xfrm>
            <a:off x="381000" y="6451600"/>
            <a:ext cx="8382000" cy="0"/>
          </a:xfrm>
          <a:prstGeom prst="line">
            <a:avLst/>
          </a:prstGeom>
          <a:ln w="57150">
            <a:solidFill>
              <a:srgbClr val="0C2D83"/>
            </a:solidFill>
          </a:ln>
        </p:spPr>
        <p:txBody>
          <a:bodyPr lIns="45719" rIns="45719"/>
          <a:lstStyle/>
          <a:p>
            <a:endParaRPr/>
          </a:p>
        </p:txBody>
      </p:sp>
      <p:sp>
        <p:nvSpPr>
          <p:cNvPr id="383" name="Shape 383"/>
          <p:cNvSpPr/>
          <p:nvPr/>
        </p:nvSpPr>
        <p:spPr>
          <a:xfrm>
            <a:off x="1295400" y="6491287"/>
            <a:ext cx="6553200" cy="3327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spcBef>
                <a:spcPts val="900"/>
              </a:spcBef>
              <a:defRPr sz="1600" i="1">
                <a:solidFill>
                  <a:srgbClr val="990033"/>
                </a:solidFill>
                <a:effectLst>
                  <a:outerShdw blurRad="38100" dist="38100" dir="2700000" rotWithShape="0">
                    <a:srgbClr val="000000">
                      <a:alpha val="43137"/>
                    </a:srgbClr>
                  </a:outerShdw>
                </a:effectLst>
                <a:latin typeface="Century Schoolbook"/>
                <a:ea typeface="Century Schoolbook"/>
                <a:cs typeface="Century Schoolbook"/>
                <a:sym typeface="Century Schoolbook"/>
              </a:defRPr>
            </a:lvl1pPr>
          </a:lstStyle>
          <a:p>
            <a:r>
              <a:t>I n t e g r i t y  -  S e r v i c e  -  E x c e l l e n c e</a:t>
            </a:r>
          </a:p>
        </p:txBody>
      </p:sp>
      <p:sp>
        <p:nvSpPr>
          <p:cNvPr id="384" name="Shape 384"/>
          <p:cNvSpPr>
            <a:spLocks noGrp="1"/>
          </p:cNvSpPr>
          <p:nvPr>
            <p:ph type="title"/>
          </p:nvPr>
        </p:nvSpPr>
        <p:spPr>
          <a:xfrm>
            <a:off x="1524000" y="76200"/>
            <a:ext cx="7162800" cy="1143000"/>
          </a:xfrm>
          <a:prstGeom prst="rect">
            <a:avLst/>
          </a:prstGeom>
        </p:spPr>
        <p:txBody>
          <a:bodyPr/>
          <a:lstStyle>
            <a:lvl1pPr algn="r">
              <a:defRPr sz="3600"/>
            </a:lvl1pPr>
          </a:lstStyle>
          <a:p>
            <a:r>
              <a:t>Title Text</a:t>
            </a:r>
          </a:p>
        </p:txBody>
      </p:sp>
      <p:sp>
        <p:nvSpPr>
          <p:cNvPr id="385" name="Shape 385"/>
          <p:cNvSpPr>
            <a:spLocks noGrp="1"/>
          </p:cNvSpPr>
          <p:nvPr>
            <p:ph type="body" sz="half" idx="1"/>
          </p:nvPr>
        </p:nvSpPr>
        <p:spPr>
          <a:xfrm>
            <a:off x="457200" y="1600200"/>
            <a:ext cx="4038600" cy="4525963"/>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386" name="Shape 386"/>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x">
  <p:cSld name="Title Slide">
    <p:spTree>
      <p:nvGrpSpPr>
        <p:cNvPr id="1" name=""/>
        <p:cNvGrpSpPr/>
        <p:nvPr/>
      </p:nvGrpSpPr>
      <p:grpSpPr>
        <a:xfrm>
          <a:off x="0" y="0"/>
          <a:ext cx="0" cy="0"/>
          <a:chOff x="0" y="0"/>
          <a:chExt cx="0" cy="0"/>
        </a:xfrm>
      </p:grpSpPr>
      <p:sp>
        <p:nvSpPr>
          <p:cNvPr id="393" name="Shape 393"/>
          <p:cNvSpPr>
            <a:spLocks noGrp="1"/>
          </p:cNvSpPr>
          <p:nvPr>
            <p:ph type="title"/>
          </p:nvPr>
        </p:nvSpPr>
        <p:spPr>
          <a:xfrm>
            <a:off x="685800" y="2130425"/>
            <a:ext cx="7772400" cy="1470025"/>
          </a:xfrm>
          <a:prstGeom prst="rect">
            <a:avLst/>
          </a:prstGeom>
        </p:spPr>
        <p:txBody>
          <a:bodyPr/>
          <a:lstStyle>
            <a:lvl1pPr defTabSz="457200">
              <a:defRPr sz="4400" b="0">
                <a:latin typeface="+mn-lt"/>
                <a:ea typeface="+mn-ea"/>
                <a:cs typeface="+mn-cs"/>
                <a:sym typeface="Calibri"/>
              </a:defRPr>
            </a:lvl1pPr>
          </a:lstStyle>
          <a:p>
            <a:r>
              <a:t>Title Text</a:t>
            </a:r>
          </a:p>
        </p:txBody>
      </p:sp>
      <p:sp>
        <p:nvSpPr>
          <p:cNvPr id="394" name="Shape 394"/>
          <p:cNvSpPr>
            <a:spLocks noGrp="1"/>
          </p:cNvSpPr>
          <p:nvPr>
            <p:ph type="body" sz="quarter" idx="1"/>
          </p:nvPr>
        </p:nvSpPr>
        <p:spPr>
          <a:xfrm>
            <a:off x="1371600" y="3886200"/>
            <a:ext cx="6400800" cy="1752600"/>
          </a:xfrm>
          <a:prstGeom prst="rect">
            <a:avLst/>
          </a:prstGeom>
        </p:spPr>
        <p:txBody>
          <a:bodyPr>
            <a:normAutofit/>
          </a:bodyPr>
          <a:lstStyle>
            <a:lvl1pPr marL="0" indent="0" algn="ctr" defTabSz="457200">
              <a:buSzTx/>
              <a:buNone/>
              <a:defRPr b="0">
                <a:solidFill>
                  <a:srgbClr val="888888"/>
                </a:solidFill>
                <a:latin typeface="+mn-lt"/>
                <a:ea typeface="+mn-ea"/>
                <a:cs typeface="+mn-cs"/>
                <a:sym typeface="Calibri"/>
              </a:defRPr>
            </a:lvl1pPr>
            <a:lvl2pPr marL="0" indent="457200" algn="ctr" defTabSz="457200">
              <a:buSzTx/>
              <a:buNone/>
              <a:defRPr b="0">
                <a:solidFill>
                  <a:srgbClr val="888888"/>
                </a:solidFill>
                <a:latin typeface="+mn-lt"/>
                <a:ea typeface="+mn-ea"/>
                <a:cs typeface="+mn-cs"/>
                <a:sym typeface="Calibri"/>
              </a:defRPr>
            </a:lvl2pPr>
            <a:lvl3pPr marL="0" indent="914400" algn="ctr" defTabSz="457200">
              <a:buSzTx/>
              <a:buNone/>
              <a:defRPr b="0">
                <a:solidFill>
                  <a:srgbClr val="888888"/>
                </a:solidFill>
                <a:latin typeface="+mn-lt"/>
                <a:ea typeface="+mn-ea"/>
                <a:cs typeface="+mn-cs"/>
                <a:sym typeface="Calibri"/>
              </a:defRPr>
            </a:lvl3pPr>
            <a:lvl4pPr marL="0" indent="1371600" algn="ctr" defTabSz="457200">
              <a:buSzTx/>
              <a:buNone/>
              <a:defRPr b="0">
                <a:solidFill>
                  <a:srgbClr val="888888"/>
                </a:solidFill>
                <a:latin typeface="+mn-lt"/>
                <a:ea typeface="+mn-ea"/>
                <a:cs typeface="+mn-cs"/>
                <a:sym typeface="Calibri"/>
              </a:defRPr>
            </a:lvl4pPr>
            <a:lvl5pPr marL="0" indent="1828800" algn="ctr" defTabSz="457200">
              <a:buSzTx/>
              <a:buNone/>
              <a:defRPr b="0">
                <a:solidFill>
                  <a:srgbClr val="888888"/>
                </a:solidFill>
                <a:latin typeface="+mn-lt"/>
                <a:ea typeface="+mn-ea"/>
                <a:cs typeface="+mn-cs"/>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395" name="Shape 395"/>
          <p:cNvSpPr>
            <a:spLocks noGrp="1"/>
          </p:cNvSpPr>
          <p:nvPr>
            <p:ph type="sldNum" sz="quarter" idx="2"/>
          </p:nvPr>
        </p:nvSpPr>
        <p:spPr>
          <a:xfrm>
            <a:off x="8430260" y="6401179"/>
            <a:ext cx="256541" cy="275467"/>
          </a:xfrm>
          <a:prstGeom prst="rect">
            <a:avLst/>
          </a:prstGeom>
        </p:spPr>
        <p:txBody>
          <a:bodyPr/>
          <a:lstStyle>
            <a:lvl1pPr>
              <a:defRPr>
                <a:solidFill>
                  <a:srgbClr val="888888"/>
                </a:solidFill>
                <a:effectLst>
                  <a:outerShdw blurRad="38100" dist="38100" dir="2700000" rotWithShape="0">
                    <a:srgbClr val="000000">
                      <a:alpha val="43137"/>
                    </a:srgbClr>
                  </a:outerShdw>
                </a:effectLst>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Section Header">
    <p:spTree>
      <p:nvGrpSpPr>
        <p:cNvPr id="1" name=""/>
        <p:cNvGrpSpPr/>
        <p:nvPr/>
      </p:nvGrpSpPr>
      <p:grpSpPr>
        <a:xfrm>
          <a:off x="0" y="0"/>
          <a:ext cx="0" cy="0"/>
          <a:chOff x="0" y="0"/>
          <a:chExt cx="0" cy="0"/>
        </a:xfrm>
      </p:grpSpPr>
      <p:sp>
        <p:nvSpPr>
          <p:cNvPr id="47" name="Shape 47"/>
          <p:cNvSpPr/>
          <p:nvPr/>
        </p:nvSpPr>
        <p:spPr>
          <a:xfrm>
            <a:off x="381000" y="1231900"/>
            <a:ext cx="8382000" cy="0"/>
          </a:xfrm>
          <a:prstGeom prst="line">
            <a:avLst/>
          </a:prstGeom>
          <a:ln w="57150">
            <a:solidFill>
              <a:srgbClr val="262626"/>
            </a:solidFill>
          </a:ln>
        </p:spPr>
        <p:txBody>
          <a:bodyPr lIns="45719" rIns="45719"/>
          <a:lstStyle/>
          <a:p>
            <a:endParaRPr/>
          </a:p>
        </p:txBody>
      </p:sp>
      <p:sp>
        <p:nvSpPr>
          <p:cNvPr id="48" name="Shape 48"/>
          <p:cNvSpPr/>
          <p:nvPr/>
        </p:nvSpPr>
        <p:spPr>
          <a:xfrm>
            <a:off x="381000" y="6451600"/>
            <a:ext cx="8382000" cy="0"/>
          </a:xfrm>
          <a:prstGeom prst="line">
            <a:avLst/>
          </a:prstGeom>
          <a:ln w="57150">
            <a:solidFill>
              <a:srgbClr val="262626"/>
            </a:solidFill>
          </a:ln>
        </p:spPr>
        <p:txBody>
          <a:bodyPr lIns="45719" rIns="45719"/>
          <a:lstStyle/>
          <a:p>
            <a:endParaRPr/>
          </a:p>
        </p:txBody>
      </p:sp>
      <p:sp>
        <p:nvSpPr>
          <p:cNvPr id="49" name="Shape 49"/>
          <p:cNvSpPr/>
          <p:nvPr/>
        </p:nvSpPr>
        <p:spPr>
          <a:xfrm>
            <a:off x="1295400" y="6451600"/>
            <a:ext cx="6553200" cy="37523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spcBef>
                <a:spcPts val="1200"/>
              </a:spcBef>
              <a:defRPr>
                <a:latin typeface="Arial"/>
                <a:ea typeface="Arial"/>
                <a:cs typeface="Arial"/>
                <a:sym typeface="Arial"/>
              </a:defRPr>
            </a:lvl1pPr>
          </a:lstStyle>
          <a:p>
            <a:r>
              <a:t>STAMP EU 2015</a:t>
            </a:r>
          </a:p>
        </p:txBody>
      </p:sp>
      <p:pic>
        <p:nvPicPr>
          <p:cNvPr id="50" name="image1.png" descr="pyrforos.gif"/>
          <p:cNvPicPr>
            <a:picLocks noChangeAspect="1"/>
          </p:cNvPicPr>
          <p:nvPr/>
        </p:nvPicPr>
        <p:blipFill>
          <a:blip r:embed="rId2">
            <a:extLst/>
          </a:blip>
          <a:stretch>
            <a:fillRect/>
          </a:stretch>
        </p:blipFill>
        <p:spPr>
          <a:xfrm>
            <a:off x="139700" y="0"/>
            <a:ext cx="1155700" cy="1143000"/>
          </a:xfrm>
          <a:prstGeom prst="rect">
            <a:avLst/>
          </a:prstGeom>
          <a:ln w="12700">
            <a:miter lim="400000"/>
          </a:ln>
        </p:spPr>
      </p:pic>
      <p:pic>
        <p:nvPicPr>
          <p:cNvPr id="51" name="image2.png"/>
          <p:cNvPicPr>
            <a:picLocks noChangeAspect="1"/>
          </p:cNvPicPr>
          <p:nvPr/>
        </p:nvPicPr>
        <p:blipFill>
          <a:blip r:embed="rId3">
            <a:extLst/>
          </a:blip>
          <a:srcRect r="79484"/>
          <a:stretch>
            <a:fillRect/>
          </a:stretch>
        </p:blipFill>
        <p:spPr>
          <a:xfrm>
            <a:off x="7848600" y="71985"/>
            <a:ext cx="1183556" cy="1071015"/>
          </a:xfrm>
          <a:prstGeom prst="rect">
            <a:avLst/>
          </a:prstGeom>
          <a:ln w="12700">
            <a:miter lim="400000"/>
          </a:ln>
        </p:spPr>
      </p:pic>
      <p:sp>
        <p:nvSpPr>
          <p:cNvPr id="52" name="Shape 52"/>
          <p:cNvSpPr>
            <a:spLocks noGrp="1"/>
          </p:cNvSpPr>
          <p:nvPr>
            <p:ph type="title"/>
          </p:nvPr>
        </p:nvSpPr>
        <p:spPr>
          <a:xfrm>
            <a:off x="722312" y="4406900"/>
            <a:ext cx="7772401" cy="1362075"/>
          </a:xfrm>
          <a:prstGeom prst="rect">
            <a:avLst/>
          </a:prstGeom>
        </p:spPr>
        <p:txBody>
          <a:bodyPr anchor="t"/>
          <a:lstStyle>
            <a:lvl1pPr algn="l">
              <a:defRPr sz="4000" cap="all"/>
            </a:lvl1pPr>
          </a:lstStyle>
          <a:p>
            <a:r>
              <a:t>Title Text</a:t>
            </a:r>
          </a:p>
        </p:txBody>
      </p:sp>
      <p:sp>
        <p:nvSpPr>
          <p:cNvPr id="53" name="Shape 53"/>
          <p:cNvSpPr>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vl1pPr>
            <a:lvl2pPr marL="0" indent="457200">
              <a:spcBef>
                <a:spcPts val="400"/>
              </a:spcBef>
              <a:buSzTx/>
              <a:buNone/>
              <a:defRPr sz="2000"/>
            </a:lvl2pPr>
            <a:lvl3pPr marL="0" indent="914400">
              <a:spcBef>
                <a:spcPts val="400"/>
              </a:spcBef>
              <a:buSzTx/>
              <a:buNone/>
              <a:defRPr sz="2000"/>
            </a:lvl3pPr>
            <a:lvl4pPr marL="0" indent="1371600">
              <a:spcBef>
                <a:spcPts val="400"/>
              </a:spcBef>
              <a:buSzTx/>
              <a:buNone/>
              <a:defRPr sz="2000"/>
            </a:lvl4pPr>
            <a:lvl5pPr marL="0" indent="1828800">
              <a:spcBef>
                <a:spcPts val="400"/>
              </a:spcBef>
              <a:buSzTx/>
              <a:buNone/>
              <a:defRPr sz="2000"/>
            </a:lvl5pPr>
          </a:lstStyle>
          <a:p>
            <a:r>
              <a:t>Body Level One</a:t>
            </a:r>
          </a:p>
          <a:p>
            <a:pPr lvl="1"/>
            <a:r>
              <a:t>Body Level Two</a:t>
            </a:r>
          </a:p>
          <a:p>
            <a:pPr lvl="2"/>
            <a:r>
              <a:t>Body Level Three</a:t>
            </a:r>
          </a:p>
          <a:p>
            <a:pPr lvl="3"/>
            <a:r>
              <a:t>Body Level Four</a:t>
            </a:r>
          </a:p>
          <a:p>
            <a:pPr lvl="4"/>
            <a:r>
              <a:t>Body Level Five</a:t>
            </a:r>
          </a:p>
        </p:txBody>
      </p:sp>
      <p:sp>
        <p:nvSpPr>
          <p:cNvPr id="54" name="Shape 54"/>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x">
  <p:cSld name="Title and Content">
    <p:spTree>
      <p:nvGrpSpPr>
        <p:cNvPr id="1" name=""/>
        <p:cNvGrpSpPr/>
        <p:nvPr/>
      </p:nvGrpSpPr>
      <p:grpSpPr>
        <a:xfrm>
          <a:off x="0" y="0"/>
          <a:ext cx="0" cy="0"/>
          <a:chOff x="0" y="0"/>
          <a:chExt cx="0" cy="0"/>
        </a:xfrm>
      </p:grpSpPr>
      <p:sp>
        <p:nvSpPr>
          <p:cNvPr id="402" name="Shape 402"/>
          <p:cNvSpPr>
            <a:spLocks noGrp="1"/>
          </p:cNvSpPr>
          <p:nvPr>
            <p:ph type="title"/>
          </p:nvPr>
        </p:nvSpPr>
        <p:spPr>
          <a:xfrm>
            <a:off x="457200" y="274638"/>
            <a:ext cx="8229600" cy="1143001"/>
          </a:xfrm>
          <a:prstGeom prst="rect">
            <a:avLst/>
          </a:prstGeom>
        </p:spPr>
        <p:txBody>
          <a:bodyPr/>
          <a:lstStyle>
            <a:lvl1pPr defTabSz="457200">
              <a:defRPr sz="4400" b="0">
                <a:latin typeface="+mn-lt"/>
                <a:ea typeface="+mn-ea"/>
                <a:cs typeface="+mn-cs"/>
                <a:sym typeface="Calibri"/>
              </a:defRPr>
            </a:lvl1pPr>
          </a:lstStyle>
          <a:p>
            <a:r>
              <a:t>Title Text</a:t>
            </a:r>
          </a:p>
        </p:txBody>
      </p:sp>
      <p:sp>
        <p:nvSpPr>
          <p:cNvPr id="403" name="Shape 403"/>
          <p:cNvSpPr>
            <a:spLocks noGrp="1"/>
          </p:cNvSpPr>
          <p:nvPr>
            <p:ph type="body" idx="1"/>
          </p:nvPr>
        </p:nvSpPr>
        <p:spPr>
          <a:xfrm>
            <a:off x="457200" y="1600200"/>
            <a:ext cx="8229600" cy="4525963"/>
          </a:xfrm>
          <a:prstGeom prst="rect">
            <a:avLst/>
          </a:prstGeom>
        </p:spPr>
        <p:txBody>
          <a:bodyPr>
            <a:normAutofit/>
          </a:bodyPr>
          <a:lstStyle>
            <a:lvl1pPr defTabSz="457200">
              <a:buFont typeface="Arial"/>
              <a:defRPr b="0">
                <a:latin typeface="+mn-lt"/>
                <a:ea typeface="+mn-ea"/>
                <a:cs typeface="+mn-cs"/>
                <a:sym typeface="Calibri"/>
              </a:defRPr>
            </a:lvl1pPr>
            <a:lvl2pPr defTabSz="457200">
              <a:buFont typeface="Arial"/>
              <a:defRPr b="0">
                <a:latin typeface="+mn-lt"/>
                <a:ea typeface="+mn-ea"/>
                <a:cs typeface="+mn-cs"/>
                <a:sym typeface="Calibri"/>
              </a:defRPr>
            </a:lvl2pPr>
            <a:lvl3pPr defTabSz="457200">
              <a:buFont typeface="Arial"/>
              <a:defRPr b="0">
                <a:latin typeface="+mn-lt"/>
                <a:ea typeface="+mn-ea"/>
                <a:cs typeface="+mn-cs"/>
                <a:sym typeface="Calibri"/>
              </a:defRPr>
            </a:lvl3pPr>
            <a:lvl4pPr defTabSz="457200">
              <a:buFont typeface="Arial"/>
              <a:defRPr b="0">
                <a:latin typeface="+mn-lt"/>
                <a:ea typeface="+mn-ea"/>
                <a:cs typeface="+mn-cs"/>
                <a:sym typeface="Calibri"/>
              </a:defRPr>
            </a:lvl4pPr>
            <a:lvl5pPr defTabSz="457200">
              <a:buFont typeface="Arial"/>
              <a:defRPr b="0">
                <a:latin typeface="+mn-lt"/>
                <a:ea typeface="+mn-ea"/>
                <a:cs typeface="+mn-cs"/>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404" name="Shape 404"/>
          <p:cNvSpPr>
            <a:spLocks noGrp="1"/>
          </p:cNvSpPr>
          <p:nvPr>
            <p:ph type="sldNum" sz="quarter" idx="2"/>
          </p:nvPr>
        </p:nvSpPr>
        <p:spPr>
          <a:xfrm>
            <a:off x="8430260" y="6401179"/>
            <a:ext cx="256541" cy="275467"/>
          </a:xfrm>
          <a:prstGeom prst="rect">
            <a:avLst/>
          </a:prstGeom>
        </p:spPr>
        <p:txBody>
          <a:bodyPr/>
          <a:lstStyle>
            <a:lvl1pPr>
              <a:defRPr>
                <a:solidFill>
                  <a:srgbClr val="888888"/>
                </a:solidFill>
                <a:effectLst>
                  <a:outerShdw blurRad="38100" dist="38100" dir="2700000" rotWithShape="0">
                    <a:srgbClr val="000000">
                      <a:alpha val="43137"/>
                    </a:srgbClr>
                  </a:outerShdw>
                </a:effectLst>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x">
  <p:cSld name="Section Header">
    <p:spTree>
      <p:nvGrpSpPr>
        <p:cNvPr id="1" name=""/>
        <p:cNvGrpSpPr/>
        <p:nvPr/>
      </p:nvGrpSpPr>
      <p:grpSpPr>
        <a:xfrm>
          <a:off x="0" y="0"/>
          <a:ext cx="0" cy="0"/>
          <a:chOff x="0" y="0"/>
          <a:chExt cx="0" cy="0"/>
        </a:xfrm>
      </p:grpSpPr>
      <p:sp>
        <p:nvSpPr>
          <p:cNvPr id="411" name="Shape 411"/>
          <p:cNvSpPr>
            <a:spLocks noGrp="1"/>
          </p:cNvSpPr>
          <p:nvPr>
            <p:ph type="title"/>
          </p:nvPr>
        </p:nvSpPr>
        <p:spPr>
          <a:xfrm>
            <a:off x="722312" y="4406900"/>
            <a:ext cx="7772401" cy="1362075"/>
          </a:xfrm>
          <a:prstGeom prst="rect">
            <a:avLst/>
          </a:prstGeom>
        </p:spPr>
        <p:txBody>
          <a:bodyPr anchor="t"/>
          <a:lstStyle>
            <a:lvl1pPr algn="l" defTabSz="457200">
              <a:defRPr sz="4000" cap="all">
                <a:latin typeface="+mn-lt"/>
                <a:ea typeface="+mn-ea"/>
                <a:cs typeface="+mn-cs"/>
                <a:sym typeface="Calibri"/>
              </a:defRPr>
            </a:lvl1pPr>
          </a:lstStyle>
          <a:p>
            <a:r>
              <a:t>Title Text</a:t>
            </a:r>
          </a:p>
        </p:txBody>
      </p:sp>
      <p:sp>
        <p:nvSpPr>
          <p:cNvPr id="412" name="Shape 412"/>
          <p:cNvSpPr>
            <a:spLocks noGrp="1"/>
          </p:cNvSpPr>
          <p:nvPr>
            <p:ph type="body" sz="quarter" idx="1"/>
          </p:nvPr>
        </p:nvSpPr>
        <p:spPr>
          <a:xfrm>
            <a:off x="722312" y="2906713"/>
            <a:ext cx="7772401" cy="1500188"/>
          </a:xfrm>
          <a:prstGeom prst="rect">
            <a:avLst/>
          </a:prstGeom>
        </p:spPr>
        <p:txBody>
          <a:bodyPr anchor="b">
            <a:normAutofit/>
          </a:bodyPr>
          <a:lstStyle>
            <a:lvl1pPr marL="0" indent="0" defTabSz="457200">
              <a:spcBef>
                <a:spcPts val="400"/>
              </a:spcBef>
              <a:buSzTx/>
              <a:buNone/>
              <a:defRPr sz="2000" b="0">
                <a:solidFill>
                  <a:srgbClr val="888888"/>
                </a:solidFill>
                <a:latin typeface="+mn-lt"/>
                <a:ea typeface="+mn-ea"/>
                <a:cs typeface="+mn-cs"/>
                <a:sym typeface="Calibri"/>
              </a:defRPr>
            </a:lvl1pPr>
            <a:lvl2pPr marL="0" indent="457200" defTabSz="457200">
              <a:spcBef>
                <a:spcPts val="400"/>
              </a:spcBef>
              <a:buSzTx/>
              <a:buNone/>
              <a:defRPr sz="2000" b="0">
                <a:solidFill>
                  <a:srgbClr val="888888"/>
                </a:solidFill>
                <a:latin typeface="+mn-lt"/>
                <a:ea typeface="+mn-ea"/>
                <a:cs typeface="+mn-cs"/>
                <a:sym typeface="Calibri"/>
              </a:defRPr>
            </a:lvl2pPr>
            <a:lvl3pPr marL="0" indent="914400" defTabSz="457200">
              <a:spcBef>
                <a:spcPts val="400"/>
              </a:spcBef>
              <a:buSzTx/>
              <a:buNone/>
              <a:defRPr sz="2000" b="0">
                <a:solidFill>
                  <a:srgbClr val="888888"/>
                </a:solidFill>
                <a:latin typeface="+mn-lt"/>
                <a:ea typeface="+mn-ea"/>
                <a:cs typeface="+mn-cs"/>
                <a:sym typeface="Calibri"/>
              </a:defRPr>
            </a:lvl3pPr>
            <a:lvl4pPr marL="0" indent="1371600" defTabSz="457200">
              <a:spcBef>
                <a:spcPts val="400"/>
              </a:spcBef>
              <a:buSzTx/>
              <a:buNone/>
              <a:defRPr sz="2000" b="0">
                <a:solidFill>
                  <a:srgbClr val="888888"/>
                </a:solidFill>
                <a:latin typeface="+mn-lt"/>
                <a:ea typeface="+mn-ea"/>
                <a:cs typeface="+mn-cs"/>
                <a:sym typeface="Calibri"/>
              </a:defRPr>
            </a:lvl4pPr>
            <a:lvl5pPr marL="0" indent="1828800" defTabSz="457200">
              <a:spcBef>
                <a:spcPts val="400"/>
              </a:spcBef>
              <a:buSzTx/>
              <a:buNone/>
              <a:defRPr sz="2000" b="0">
                <a:solidFill>
                  <a:srgbClr val="888888"/>
                </a:solidFill>
                <a:latin typeface="+mn-lt"/>
                <a:ea typeface="+mn-ea"/>
                <a:cs typeface="+mn-cs"/>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413" name="Shape 413"/>
          <p:cNvSpPr>
            <a:spLocks noGrp="1"/>
          </p:cNvSpPr>
          <p:nvPr>
            <p:ph type="sldNum" sz="quarter" idx="2"/>
          </p:nvPr>
        </p:nvSpPr>
        <p:spPr>
          <a:xfrm>
            <a:off x="8430260" y="6401179"/>
            <a:ext cx="256541" cy="275467"/>
          </a:xfrm>
          <a:prstGeom prst="rect">
            <a:avLst/>
          </a:prstGeom>
        </p:spPr>
        <p:txBody>
          <a:bodyPr/>
          <a:lstStyle>
            <a:lvl1pPr>
              <a:defRPr>
                <a:solidFill>
                  <a:srgbClr val="888888"/>
                </a:solidFill>
                <a:effectLst>
                  <a:outerShdw blurRad="38100" dist="38100" dir="2700000" rotWithShape="0">
                    <a:srgbClr val="000000">
                      <a:alpha val="43137"/>
                    </a:srgbClr>
                  </a:outerShdw>
                </a:effectLst>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tx">
  <p:cSld name="Two Content">
    <p:spTree>
      <p:nvGrpSpPr>
        <p:cNvPr id="1" name=""/>
        <p:cNvGrpSpPr/>
        <p:nvPr/>
      </p:nvGrpSpPr>
      <p:grpSpPr>
        <a:xfrm>
          <a:off x="0" y="0"/>
          <a:ext cx="0" cy="0"/>
          <a:chOff x="0" y="0"/>
          <a:chExt cx="0" cy="0"/>
        </a:xfrm>
      </p:grpSpPr>
      <p:sp>
        <p:nvSpPr>
          <p:cNvPr id="420" name="Shape 420"/>
          <p:cNvSpPr>
            <a:spLocks noGrp="1"/>
          </p:cNvSpPr>
          <p:nvPr>
            <p:ph type="title"/>
          </p:nvPr>
        </p:nvSpPr>
        <p:spPr>
          <a:xfrm>
            <a:off x="457200" y="274638"/>
            <a:ext cx="8229600" cy="1143001"/>
          </a:xfrm>
          <a:prstGeom prst="rect">
            <a:avLst/>
          </a:prstGeom>
        </p:spPr>
        <p:txBody>
          <a:bodyPr/>
          <a:lstStyle>
            <a:lvl1pPr defTabSz="457200">
              <a:defRPr sz="4400" b="0">
                <a:latin typeface="+mn-lt"/>
                <a:ea typeface="+mn-ea"/>
                <a:cs typeface="+mn-cs"/>
                <a:sym typeface="Calibri"/>
              </a:defRPr>
            </a:lvl1pPr>
          </a:lstStyle>
          <a:p>
            <a:r>
              <a:t>Title Text</a:t>
            </a:r>
          </a:p>
        </p:txBody>
      </p:sp>
      <p:sp>
        <p:nvSpPr>
          <p:cNvPr id="421" name="Shape 421"/>
          <p:cNvSpPr>
            <a:spLocks noGrp="1"/>
          </p:cNvSpPr>
          <p:nvPr>
            <p:ph type="body" sz="half" idx="1"/>
          </p:nvPr>
        </p:nvSpPr>
        <p:spPr>
          <a:xfrm>
            <a:off x="457200" y="1600200"/>
            <a:ext cx="4038600" cy="4525963"/>
          </a:xfrm>
          <a:prstGeom prst="rect">
            <a:avLst/>
          </a:prstGeom>
        </p:spPr>
        <p:txBody>
          <a:bodyPr>
            <a:normAutofit/>
          </a:bodyPr>
          <a:lstStyle>
            <a:lvl1pPr defTabSz="457200">
              <a:spcBef>
                <a:spcPts val="600"/>
              </a:spcBef>
              <a:buFont typeface="Arial"/>
              <a:defRPr sz="2800" b="0">
                <a:latin typeface="+mn-lt"/>
                <a:ea typeface="+mn-ea"/>
                <a:cs typeface="+mn-cs"/>
                <a:sym typeface="Calibri"/>
              </a:defRPr>
            </a:lvl1pPr>
            <a:lvl2pPr marL="790575" indent="-333375" defTabSz="457200">
              <a:spcBef>
                <a:spcPts val="600"/>
              </a:spcBef>
              <a:buFont typeface="Arial"/>
              <a:defRPr sz="2800" b="0">
                <a:latin typeface="+mn-lt"/>
                <a:ea typeface="+mn-ea"/>
                <a:cs typeface="+mn-cs"/>
                <a:sym typeface="Calibri"/>
              </a:defRPr>
            </a:lvl2pPr>
            <a:lvl3pPr marL="1234439" indent="-320039" defTabSz="457200">
              <a:spcBef>
                <a:spcPts val="600"/>
              </a:spcBef>
              <a:buFont typeface="Arial"/>
              <a:defRPr sz="2800" b="0">
                <a:latin typeface="+mn-lt"/>
                <a:ea typeface="+mn-ea"/>
                <a:cs typeface="+mn-cs"/>
                <a:sym typeface="Calibri"/>
              </a:defRPr>
            </a:lvl3pPr>
            <a:lvl4pPr marL="1727200" indent="-355600" defTabSz="457200">
              <a:spcBef>
                <a:spcPts val="600"/>
              </a:spcBef>
              <a:buFont typeface="Arial"/>
              <a:defRPr sz="2800" b="0">
                <a:latin typeface="+mn-lt"/>
                <a:ea typeface="+mn-ea"/>
                <a:cs typeface="+mn-cs"/>
                <a:sym typeface="Calibri"/>
              </a:defRPr>
            </a:lvl4pPr>
            <a:lvl5pPr marL="2184400" indent="-355600" defTabSz="457200">
              <a:spcBef>
                <a:spcPts val="600"/>
              </a:spcBef>
              <a:buFont typeface="Arial"/>
              <a:defRPr sz="2800" b="0">
                <a:latin typeface="+mn-lt"/>
                <a:ea typeface="+mn-ea"/>
                <a:cs typeface="+mn-cs"/>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422" name="Shape 422"/>
          <p:cNvSpPr>
            <a:spLocks noGrp="1"/>
          </p:cNvSpPr>
          <p:nvPr>
            <p:ph type="sldNum" sz="quarter" idx="2"/>
          </p:nvPr>
        </p:nvSpPr>
        <p:spPr>
          <a:xfrm>
            <a:off x="8430260" y="6401179"/>
            <a:ext cx="256541" cy="275467"/>
          </a:xfrm>
          <a:prstGeom prst="rect">
            <a:avLst/>
          </a:prstGeom>
        </p:spPr>
        <p:txBody>
          <a:bodyPr/>
          <a:lstStyle>
            <a:lvl1pPr>
              <a:defRPr>
                <a:solidFill>
                  <a:srgbClr val="888888"/>
                </a:solidFill>
                <a:effectLst>
                  <a:outerShdw blurRad="38100" dist="38100" dir="2700000" rotWithShape="0">
                    <a:srgbClr val="000000">
                      <a:alpha val="43137"/>
                    </a:srgbClr>
                  </a:outerShdw>
                </a:effectLst>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x">
  <p:cSld name="Comparison">
    <p:spTree>
      <p:nvGrpSpPr>
        <p:cNvPr id="1" name=""/>
        <p:cNvGrpSpPr/>
        <p:nvPr/>
      </p:nvGrpSpPr>
      <p:grpSpPr>
        <a:xfrm>
          <a:off x="0" y="0"/>
          <a:ext cx="0" cy="0"/>
          <a:chOff x="0" y="0"/>
          <a:chExt cx="0" cy="0"/>
        </a:xfrm>
      </p:grpSpPr>
      <p:sp>
        <p:nvSpPr>
          <p:cNvPr id="429" name="Shape 429"/>
          <p:cNvSpPr>
            <a:spLocks noGrp="1"/>
          </p:cNvSpPr>
          <p:nvPr>
            <p:ph type="title"/>
          </p:nvPr>
        </p:nvSpPr>
        <p:spPr>
          <a:xfrm>
            <a:off x="457200" y="274638"/>
            <a:ext cx="8229600" cy="1143001"/>
          </a:xfrm>
          <a:prstGeom prst="rect">
            <a:avLst/>
          </a:prstGeom>
        </p:spPr>
        <p:txBody>
          <a:bodyPr/>
          <a:lstStyle>
            <a:lvl1pPr defTabSz="457200">
              <a:defRPr sz="4400" b="0">
                <a:latin typeface="+mn-lt"/>
                <a:ea typeface="+mn-ea"/>
                <a:cs typeface="+mn-cs"/>
                <a:sym typeface="Calibri"/>
              </a:defRPr>
            </a:lvl1pPr>
          </a:lstStyle>
          <a:p>
            <a:r>
              <a:t>Title Text</a:t>
            </a:r>
          </a:p>
        </p:txBody>
      </p:sp>
      <p:sp>
        <p:nvSpPr>
          <p:cNvPr id="430" name="Shape 430"/>
          <p:cNvSpPr>
            <a:spLocks noGrp="1"/>
          </p:cNvSpPr>
          <p:nvPr>
            <p:ph type="body" sz="quarter" idx="1"/>
          </p:nvPr>
        </p:nvSpPr>
        <p:spPr>
          <a:xfrm>
            <a:off x="457200" y="1535112"/>
            <a:ext cx="4040188" cy="639763"/>
          </a:xfrm>
          <a:prstGeom prst="rect">
            <a:avLst/>
          </a:prstGeom>
        </p:spPr>
        <p:txBody>
          <a:bodyPr anchor="b">
            <a:normAutofit/>
          </a:bodyPr>
          <a:lstStyle>
            <a:lvl1pPr marL="0" indent="0" defTabSz="457200">
              <a:spcBef>
                <a:spcPts val="500"/>
              </a:spcBef>
              <a:buSzTx/>
              <a:buNone/>
              <a:defRPr sz="2400">
                <a:latin typeface="+mn-lt"/>
                <a:ea typeface="+mn-ea"/>
                <a:cs typeface="+mn-cs"/>
                <a:sym typeface="Calibri"/>
              </a:defRPr>
            </a:lvl1pPr>
            <a:lvl2pPr marL="0" indent="457200" defTabSz="457200">
              <a:spcBef>
                <a:spcPts val="500"/>
              </a:spcBef>
              <a:buSzTx/>
              <a:buNone/>
              <a:defRPr sz="2400">
                <a:latin typeface="+mn-lt"/>
                <a:ea typeface="+mn-ea"/>
                <a:cs typeface="+mn-cs"/>
                <a:sym typeface="Calibri"/>
              </a:defRPr>
            </a:lvl2pPr>
            <a:lvl3pPr marL="0" indent="914400" defTabSz="457200">
              <a:spcBef>
                <a:spcPts val="500"/>
              </a:spcBef>
              <a:buSzTx/>
              <a:buNone/>
              <a:defRPr sz="2400">
                <a:latin typeface="+mn-lt"/>
                <a:ea typeface="+mn-ea"/>
                <a:cs typeface="+mn-cs"/>
                <a:sym typeface="Calibri"/>
              </a:defRPr>
            </a:lvl3pPr>
            <a:lvl4pPr marL="0" indent="1371600" defTabSz="457200">
              <a:spcBef>
                <a:spcPts val="500"/>
              </a:spcBef>
              <a:buSzTx/>
              <a:buNone/>
              <a:defRPr sz="2400">
                <a:latin typeface="+mn-lt"/>
                <a:ea typeface="+mn-ea"/>
                <a:cs typeface="+mn-cs"/>
                <a:sym typeface="Calibri"/>
              </a:defRPr>
            </a:lvl4pPr>
            <a:lvl5pPr marL="0" indent="1828800" defTabSz="457200">
              <a:spcBef>
                <a:spcPts val="500"/>
              </a:spcBef>
              <a:buSzTx/>
              <a:buNone/>
              <a:defRPr sz="2400">
                <a:latin typeface="+mn-lt"/>
                <a:ea typeface="+mn-ea"/>
                <a:cs typeface="+mn-cs"/>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431" name="Shape 431"/>
          <p:cNvSpPr>
            <a:spLocks noGrp="1"/>
          </p:cNvSpPr>
          <p:nvPr>
            <p:ph type="body" sz="quarter" idx="13"/>
          </p:nvPr>
        </p:nvSpPr>
        <p:spPr>
          <a:xfrm>
            <a:off x="4645025" y="1535112"/>
            <a:ext cx="4041775" cy="639763"/>
          </a:xfrm>
          <a:prstGeom prst="rect">
            <a:avLst/>
          </a:prstGeom>
        </p:spPr>
        <p:txBody>
          <a:bodyPr anchor="b">
            <a:normAutofit/>
          </a:bodyPr>
          <a:lstStyle/>
          <a:p>
            <a:pPr marL="0" indent="0" defTabSz="457200">
              <a:spcBef>
                <a:spcPts val="500"/>
              </a:spcBef>
              <a:buSzTx/>
              <a:buNone/>
              <a:defRPr sz="2400">
                <a:latin typeface="+mn-lt"/>
                <a:ea typeface="+mn-ea"/>
                <a:cs typeface="+mn-cs"/>
                <a:sym typeface="Calibri"/>
              </a:defRPr>
            </a:pPr>
            <a:endParaRPr/>
          </a:p>
        </p:txBody>
      </p:sp>
      <p:sp>
        <p:nvSpPr>
          <p:cNvPr id="432" name="Shape 432"/>
          <p:cNvSpPr>
            <a:spLocks noGrp="1"/>
          </p:cNvSpPr>
          <p:nvPr>
            <p:ph type="sldNum" sz="quarter" idx="2"/>
          </p:nvPr>
        </p:nvSpPr>
        <p:spPr>
          <a:xfrm>
            <a:off x="8430260" y="6401179"/>
            <a:ext cx="256541" cy="275467"/>
          </a:xfrm>
          <a:prstGeom prst="rect">
            <a:avLst/>
          </a:prstGeom>
        </p:spPr>
        <p:txBody>
          <a:bodyPr/>
          <a:lstStyle>
            <a:lvl1pPr>
              <a:defRPr>
                <a:solidFill>
                  <a:srgbClr val="888888"/>
                </a:solidFill>
                <a:effectLst>
                  <a:outerShdw blurRad="38100" dist="38100" dir="2700000" rotWithShape="0">
                    <a:srgbClr val="000000">
                      <a:alpha val="43137"/>
                    </a:srgbClr>
                  </a:outerShdw>
                </a:effectLst>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x">
  <p:cSld name="Title Only">
    <p:spTree>
      <p:nvGrpSpPr>
        <p:cNvPr id="1" name=""/>
        <p:cNvGrpSpPr/>
        <p:nvPr/>
      </p:nvGrpSpPr>
      <p:grpSpPr>
        <a:xfrm>
          <a:off x="0" y="0"/>
          <a:ext cx="0" cy="0"/>
          <a:chOff x="0" y="0"/>
          <a:chExt cx="0" cy="0"/>
        </a:xfrm>
      </p:grpSpPr>
      <p:sp>
        <p:nvSpPr>
          <p:cNvPr id="439" name="Shape 439"/>
          <p:cNvSpPr>
            <a:spLocks noGrp="1"/>
          </p:cNvSpPr>
          <p:nvPr>
            <p:ph type="title"/>
          </p:nvPr>
        </p:nvSpPr>
        <p:spPr>
          <a:xfrm>
            <a:off x="457200" y="274638"/>
            <a:ext cx="8229600" cy="1143001"/>
          </a:xfrm>
          <a:prstGeom prst="rect">
            <a:avLst/>
          </a:prstGeom>
        </p:spPr>
        <p:txBody>
          <a:bodyPr/>
          <a:lstStyle>
            <a:lvl1pPr defTabSz="457200">
              <a:defRPr sz="4400" b="0">
                <a:latin typeface="+mn-lt"/>
                <a:ea typeface="+mn-ea"/>
                <a:cs typeface="+mn-cs"/>
                <a:sym typeface="Calibri"/>
              </a:defRPr>
            </a:lvl1pPr>
          </a:lstStyle>
          <a:p>
            <a:r>
              <a:t>Title Text</a:t>
            </a:r>
          </a:p>
        </p:txBody>
      </p:sp>
      <p:sp>
        <p:nvSpPr>
          <p:cNvPr id="440" name="Shape 440"/>
          <p:cNvSpPr>
            <a:spLocks noGrp="1"/>
          </p:cNvSpPr>
          <p:nvPr>
            <p:ph type="sldNum" sz="quarter" idx="2"/>
          </p:nvPr>
        </p:nvSpPr>
        <p:spPr>
          <a:xfrm>
            <a:off x="8430260" y="6401179"/>
            <a:ext cx="256541" cy="275467"/>
          </a:xfrm>
          <a:prstGeom prst="rect">
            <a:avLst/>
          </a:prstGeom>
        </p:spPr>
        <p:txBody>
          <a:bodyPr/>
          <a:lstStyle>
            <a:lvl1pPr>
              <a:defRPr>
                <a:solidFill>
                  <a:srgbClr val="888888"/>
                </a:solidFill>
                <a:effectLst>
                  <a:outerShdw blurRad="38100" dist="38100" dir="2700000" rotWithShape="0">
                    <a:srgbClr val="000000">
                      <a:alpha val="43137"/>
                    </a:srgbClr>
                  </a:outerShdw>
                </a:effectLst>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sp>
        <p:nvSpPr>
          <p:cNvPr id="447" name="Shape 447"/>
          <p:cNvSpPr>
            <a:spLocks noGrp="1"/>
          </p:cNvSpPr>
          <p:nvPr>
            <p:ph type="sldNum" sz="quarter" idx="2"/>
          </p:nvPr>
        </p:nvSpPr>
        <p:spPr>
          <a:xfrm>
            <a:off x="8430260" y="6401179"/>
            <a:ext cx="256541" cy="275467"/>
          </a:xfrm>
          <a:prstGeom prst="rect">
            <a:avLst/>
          </a:prstGeom>
        </p:spPr>
        <p:txBody>
          <a:bodyPr/>
          <a:lstStyle>
            <a:lvl1pPr>
              <a:defRPr>
                <a:solidFill>
                  <a:srgbClr val="888888"/>
                </a:solidFill>
                <a:effectLst>
                  <a:outerShdw blurRad="38100" dist="38100" dir="2700000" rotWithShape="0">
                    <a:srgbClr val="000000">
                      <a:alpha val="43137"/>
                    </a:srgbClr>
                  </a:outerShdw>
                </a:effectLst>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x">
  <p:cSld name="Content with Caption">
    <p:spTree>
      <p:nvGrpSpPr>
        <p:cNvPr id="1" name=""/>
        <p:cNvGrpSpPr/>
        <p:nvPr/>
      </p:nvGrpSpPr>
      <p:grpSpPr>
        <a:xfrm>
          <a:off x="0" y="0"/>
          <a:ext cx="0" cy="0"/>
          <a:chOff x="0" y="0"/>
          <a:chExt cx="0" cy="0"/>
        </a:xfrm>
      </p:grpSpPr>
      <p:sp>
        <p:nvSpPr>
          <p:cNvPr id="454" name="Shape 454"/>
          <p:cNvSpPr>
            <a:spLocks noGrp="1"/>
          </p:cNvSpPr>
          <p:nvPr>
            <p:ph type="title"/>
          </p:nvPr>
        </p:nvSpPr>
        <p:spPr>
          <a:xfrm>
            <a:off x="457200" y="273050"/>
            <a:ext cx="3008314" cy="1162050"/>
          </a:xfrm>
          <a:prstGeom prst="rect">
            <a:avLst/>
          </a:prstGeom>
        </p:spPr>
        <p:txBody>
          <a:bodyPr anchor="b"/>
          <a:lstStyle>
            <a:lvl1pPr algn="l" defTabSz="457200">
              <a:defRPr sz="2000">
                <a:latin typeface="+mn-lt"/>
                <a:ea typeface="+mn-ea"/>
                <a:cs typeface="+mn-cs"/>
                <a:sym typeface="Calibri"/>
              </a:defRPr>
            </a:lvl1pPr>
          </a:lstStyle>
          <a:p>
            <a:r>
              <a:t>Title Text</a:t>
            </a:r>
          </a:p>
        </p:txBody>
      </p:sp>
      <p:sp>
        <p:nvSpPr>
          <p:cNvPr id="455" name="Shape 455"/>
          <p:cNvSpPr>
            <a:spLocks noGrp="1"/>
          </p:cNvSpPr>
          <p:nvPr>
            <p:ph type="body" idx="1"/>
          </p:nvPr>
        </p:nvSpPr>
        <p:spPr>
          <a:xfrm>
            <a:off x="3575050" y="273050"/>
            <a:ext cx="5111750" cy="5853113"/>
          </a:xfrm>
          <a:prstGeom prst="rect">
            <a:avLst/>
          </a:prstGeom>
        </p:spPr>
        <p:txBody>
          <a:bodyPr>
            <a:normAutofit/>
          </a:bodyPr>
          <a:lstStyle>
            <a:lvl1pPr defTabSz="457200">
              <a:buFont typeface="Arial"/>
              <a:defRPr b="0">
                <a:latin typeface="+mn-lt"/>
                <a:ea typeface="+mn-ea"/>
                <a:cs typeface="+mn-cs"/>
                <a:sym typeface="Calibri"/>
              </a:defRPr>
            </a:lvl1pPr>
            <a:lvl2pPr defTabSz="457200">
              <a:buFont typeface="Arial"/>
              <a:defRPr b="0">
                <a:latin typeface="+mn-lt"/>
                <a:ea typeface="+mn-ea"/>
                <a:cs typeface="+mn-cs"/>
                <a:sym typeface="Calibri"/>
              </a:defRPr>
            </a:lvl2pPr>
            <a:lvl3pPr defTabSz="457200">
              <a:buFont typeface="Arial"/>
              <a:defRPr b="0">
                <a:latin typeface="+mn-lt"/>
                <a:ea typeface="+mn-ea"/>
                <a:cs typeface="+mn-cs"/>
                <a:sym typeface="Calibri"/>
              </a:defRPr>
            </a:lvl3pPr>
            <a:lvl4pPr defTabSz="457200">
              <a:buFont typeface="Arial"/>
              <a:defRPr b="0">
                <a:latin typeface="+mn-lt"/>
                <a:ea typeface="+mn-ea"/>
                <a:cs typeface="+mn-cs"/>
                <a:sym typeface="Calibri"/>
              </a:defRPr>
            </a:lvl4pPr>
            <a:lvl5pPr defTabSz="457200">
              <a:buFont typeface="Arial"/>
              <a:defRPr b="0">
                <a:latin typeface="+mn-lt"/>
                <a:ea typeface="+mn-ea"/>
                <a:cs typeface="+mn-cs"/>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456" name="Shape 456"/>
          <p:cNvSpPr>
            <a:spLocks noGrp="1"/>
          </p:cNvSpPr>
          <p:nvPr>
            <p:ph type="body" sz="half" idx="13"/>
          </p:nvPr>
        </p:nvSpPr>
        <p:spPr>
          <a:xfrm>
            <a:off x="457199" y="1435100"/>
            <a:ext cx="3008315" cy="4691063"/>
          </a:xfrm>
          <a:prstGeom prst="rect">
            <a:avLst/>
          </a:prstGeom>
        </p:spPr>
        <p:txBody>
          <a:bodyPr>
            <a:normAutofit/>
          </a:bodyPr>
          <a:lstStyle/>
          <a:p>
            <a:pPr marL="0" indent="0" defTabSz="457200">
              <a:spcBef>
                <a:spcPts val="300"/>
              </a:spcBef>
              <a:buSzTx/>
              <a:buNone/>
              <a:defRPr sz="1400" b="0">
                <a:latin typeface="+mn-lt"/>
                <a:ea typeface="+mn-ea"/>
                <a:cs typeface="+mn-cs"/>
                <a:sym typeface="Calibri"/>
              </a:defRPr>
            </a:pPr>
            <a:endParaRPr/>
          </a:p>
        </p:txBody>
      </p:sp>
      <p:sp>
        <p:nvSpPr>
          <p:cNvPr id="457" name="Shape 457"/>
          <p:cNvSpPr>
            <a:spLocks noGrp="1"/>
          </p:cNvSpPr>
          <p:nvPr>
            <p:ph type="sldNum" sz="quarter" idx="2"/>
          </p:nvPr>
        </p:nvSpPr>
        <p:spPr>
          <a:xfrm>
            <a:off x="8430260" y="6401179"/>
            <a:ext cx="256541" cy="275467"/>
          </a:xfrm>
          <a:prstGeom prst="rect">
            <a:avLst/>
          </a:prstGeom>
        </p:spPr>
        <p:txBody>
          <a:bodyPr/>
          <a:lstStyle>
            <a:lvl1pPr>
              <a:defRPr>
                <a:solidFill>
                  <a:srgbClr val="888888"/>
                </a:solidFill>
                <a:effectLst>
                  <a:outerShdw blurRad="38100" dist="38100" dir="2700000" rotWithShape="0">
                    <a:srgbClr val="000000">
                      <a:alpha val="43137"/>
                    </a:srgbClr>
                  </a:outerShdw>
                </a:effectLst>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x">
  <p:cSld name="Picture with Caption">
    <p:spTree>
      <p:nvGrpSpPr>
        <p:cNvPr id="1" name=""/>
        <p:cNvGrpSpPr/>
        <p:nvPr/>
      </p:nvGrpSpPr>
      <p:grpSpPr>
        <a:xfrm>
          <a:off x="0" y="0"/>
          <a:ext cx="0" cy="0"/>
          <a:chOff x="0" y="0"/>
          <a:chExt cx="0" cy="0"/>
        </a:xfrm>
      </p:grpSpPr>
      <p:sp>
        <p:nvSpPr>
          <p:cNvPr id="464" name="Shape 464"/>
          <p:cNvSpPr>
            <a:spLocks noGrp="1"/>
          </p:cNvSpPr>
          <p:nvPr>
            <p:ph type="title"/>
          </p:nvPr>
        </p:nvSpPr>
        <p:spPr>
          <a:xfrm>
            <a:off x="1792288" y="4800600"/>
            <a:ext cx="5486401" cy="566738"/>
          </a:xfrm>
          <a:prstGeom prst="rect">
            <a:avLst/>
          </a:prstGeom>
        </p:spPr>
        <p:txBody>
          <a:bodyPr anchor="b"/>
          <a:lstStyle>
            <a:lvl1pPr algn="l" defTabSz="457200">
              <a:defRPr sz="2000">
                <a:latin typeface="+mn-lt"/>
                <a:ea typeface="+mn-ea"/>
                <a:cs typeface="+mn-cs"/>
                <a:sym typeface="Calibri"/>
              </a:defRPr>
            </a:lvl1pPr>
          </a:lstStyle>
          <a:p>
            <a:r>
              <a:t>Title Text</a:t>
            </a:r>
          </a:p>
        </p:txBody>
      </p:sp>
      <p:sp>
        <p:nvSpPr>
          <p:cNvPr id="465" name="Shape 465"/>
          <p:cNvSpPr>
            <a:spLocks noGrp="1"/>
          </p:cNvSpPr>
          <p:nvPr>
            <p:ph type="pic" sz="half" idx="13"/>
          </p:nvPr>
        </p:nvSpPr>
        <p:spPr>
          <a:xfrm>
            <a:off x="1792288" y="612775"/>
            <a:ext cx="5486401" cy="4114800"/>
          </a:xfrm>
          <a:prstGeom prst="rect">
            <a:avLst/>
          </a:prstGeom>
        </p:spPr>
        <p:txBody>
          <a:bodyPr lIns="91439" rIns="91439"/>
          <a:lstStyle/>
          <a:p>
            <a:endParaRPr/>
          </a:p>
        </p:txBody>
      </p:sp>
      <p:sp>
        <p:nvSpPr>
          <p:cNvPr id="466" name="Shape 466"/>
          <p:cNvSpPr>
            <a:spLocks noGrp="1"/>
          </p:cNvSpPr>
          <p:nvPr>
            <p:ph type="body" sz="quarter" idx="1"/>
          </p:nvPr>
        </p:nvSpPr>
        <p:spPr>
          <a:xfrm>
            <a:off x="1792288" y="5367337"/>
            <a:ext cx="5486401" cy="804863"/>
          </a:xfrm>
          <a:prstGeom prst="rect">
            <a:avLst/>
          </a:prstGeom>
        </p:spPr>
        <p:txBody>
          <a:bodyPr>
            <a:normAutofit/>
          </a:bodyPr>
          <a:lstStyle>
            <a:lvl1pPr marL="0" indent="0" defTabSz="457200">
              <a:spcBef>
                <a:spcPts val="300"/>
              </a:spcBef>
              <a:buSzTx/>
              <a:buNone/>
              <a:defRPr sz="1400" b="0">
                <a:latin typeface="+mn-lt"/>
                <a:ea typeface="+mn-ea"/>
                <a:cs typeface="+mn-cs"/>
                <a:sym typeface="Calibri"/>
              </a:defRPr>
            </a:lvl1pPr>
            <a:lvl2pPr marL="0" indent="457200" defTabSz="457200">
              <a:spcBef>
                <a:spcPts val="300"/>
              </a:spcBef>
              <a:buSzTx/>
              <a:buNone/>
              <a:defRPr sz="1400" b="0">
                <a:latin typeface="+mn-lt"/>
                <a:ea typeface="+mn-ea"/>
                <a:cs typeface="+mn-cs"/>
                <a:sym typeface="Calibri"/>
              </a:defRPr>
            </a:lvl2pPr>
            <a:lvl3pPr marL="0" indent="914400" defTabSz="457200">
              <a:spcBef>
                <a:spcPts val="300"/>
              </a:spcBef>
              <a:buSzTx/>
              <a:buNone/>
              <a:defRPr sz="1400" b="0">
                <a:latin typeface="+mn-lt"/>
                <a:ea typeface="+mn-ea"/>
                <a:cs typeface="+mn-cs"/>
                <a:sym typeface="Calibri"/>
              </a:defRPr>
            </a:lvl3pPr>
            <a:lvl4pPr marL="0" indent="1371600" defTabSz="457200">
              <a:spcBef>
                <a:spcPts val="300"/>
              </a:spcBef>
              <a:buSzTx/>
              <a:buNone/>
              <a:defRPr sz="1400" b="0">
                <a:latin typeface="+mn-lt"/>
                <a:ea typeface="+mn-ea"/>
                <a:cs typeface="+mn-cs"/>
                <a:sym typeface="Calibri"/>
              </a:defRPr>
            </a:lvl4pPr>
            <a:lvl5pPr marL="0" indent="1828800" defTabSz="457200">
              <a:spcBef>
                <a:spcPts val="300"/>
              </a:spcBef>
              <a:buSzTx/>
              <a:buNone/>
              <a:defRPr sz="1400" b="0">
                <a:latin typeface="+mn-lt"/>
                <a:ea typeface="+mn-ea"/>
                <a:cs typeface="+mn-cs"/>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467" name="Shape 467"/>
          <p:cNvSpPr>
            <a:spLocks noGrp="1"/>
          </p:cNvSpPr>
          <p:nvPr>
            <p:ph type="sldNum" sz="quarter" idx="2"/>
          </p:nvPr>
        </p:nvSpPr>
        <p:spPr>
          <a:xfrm>
            <a:off x="8430260" y="6401179"/>
            <a:ext cx="256541" cy="275467"/>
          </a:xfrm>
          <a:prstGeom prst="rect">
            <a:avLst/>
          </a:prstGeom>
        </p:spPr>
        <p:txBody>
          <a:bodyPr/>
          <a:lstStyle>
            <a:lvl1pPr>
              <a:defRPr>
                <a:solidFill>
                  <a:srgbClr val="888888"/>
                </a:solidFill>
                <a:effectLst>
                  <a:outerShdw blurRad="38100" dist="38100" dir="2700000" rotWithShape="0">
                    <a:srgbClr val="000000">
                      <a:alpha val="43137"/>
                    </a:srgbClr>
                  </a:outerShdw>
                </a:effectLst>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x">
  <p:cSld name="Title and Vertical Text">
    <p:spTree>
      <p:nvGrpSpPr>
        <p:cNvPr id="1" name=""/>
        <p:cNvGrpSpPr/>
        <p:nvPr/>
      </p:nvGrpSpPr>
      <p:grpSpPr>
        <a:xfrm>
          <a:off x="0" y="0"/>
          <a:ext cx="0" cy="0"/>
          <a:chOff x="0" y="0"/>
          <a:chExt cx="0" cy="0"/>
        </a:xfrm>
      </p:grpSpPr>
      <p:sp>
        <p:nvSpPr>
          <p:cNvPr id="474" name="Shape 474"/>
          <p:cNvSpPr>
            <a:spLocks noGrp="1"/>
          </p:cNvSpPr>
          <p:nvPr>
            <p:ph type="title"/>
          </p:nvPr>
        </p:nvSpPr>
        <p:spPr>
          <a:xfrm>
            <a:off x="457200" y="274638"/>
            <a:ext cx="8229600" cy="1143001"/>
          </a:xfrm>
          <a:prstGeom prst="rect">
            <a:avLst/>
          </a:prstGeom>
        </p:spPr>
        <p:txBody>
          <a:bodyPr/>
          <a:lstStyle>
            <a:lvl1pPr defTabSz="457200">
              <a:defRPr sz="4400" b="0">
                <a:latin typeface="+mn-lt"/>
                <a:ea typeface="+mn-ea"/>
                <a:cs typeface="+mn-cs"/>
                <a:sym typeface="Calibri"/>
              </a:defRPr>
            </a:lvl1pPr>
          </a:lstStyle>
          <a:p>
            <a:r>
              <a:t>Title Text</a:t>
            </a:r>
          </a:p>
        </p:txBody>
      </p:sp>
      <p:sp>
        <p:nvSpPr>
          <p:cNvPr id="475" name="Shape 475"/>
          <p:cNvSpPr>
            <a:spLocks noGrp="1"/>
          </p:cNvSpPr>
          <p:nvPr>
            <p:ph type="body" idx="1"/>
          </p:nvPr>
        </p:nvSpPr>
        <p:spPr>
          <a:xfrm>
            <a:off x="457200" y="1600200"/>
            <a:ext cx="8229600" cy="4525963"/>
          </a:xfrm>
          <a:prstGeom prst="rect">
            <a:avLst/>
          </a:prstGeom>
        </p:spPr>
        <p:txBody>
          <a:bodyPr>
            <a:normAutofit/>
          </a:bodyPr>
          <a:lstStyle>
            <a:lvl1pPr defTabSz="457200">
              <a:buFont typeface="Arial"/>
              <a:defRPr b="0">
                <a:latin typeface="+mn-lt"/>
                <a:ea typeface="+mn-ea"/>
                <a:cs typeface="+mn-cs"/>
                <a:sym typeface="Calibri"/>
              </a:defRPr>
            </a:lvl1pPr>
            <a:lvl2pPr defTabSz="457200">
              <a:buFont typeface="Arial"/>
              <a:defRPr b="0">
                <a:latin typeface="+mn-lt"/>
                <a:ea typeface="+mn-ea"/>
                <a:cs typeface="+mn-cs"/>
                <a:sym typeface="Calibri"/>
              </a:defRPr>
            </a:lvl2pPr>
            <a:lvl3pPr defTabSz="457200">
              <a:buFont typeface="Arial"/>
              <a:defRPr b="0">
                <a:latin typeface="+mn-lt"/>
                <a:ea typeface="+mn-ea"/>
                <a:cs typeface="+mn-cs"/>
                <a:sym typeface="Calibri"/>
              </a:defRPr>
            </a:lvl3pPr>
            <a:lvl4pPr defTabSz="457200">
              <a:buFont typeface="Arial"/>
              <a:defRPr b="0">
                <a:latin typeface="+mn-lt"/>
                <a:ea typeface="+mn-ea"/>
                <a:cs typeface="+mn-cs"/>
                <a:sym typeface="Calibri"/>
              </a:defRPr>
            </a:lvl4pPr>
            <a:lvl5pPr defTabSz="457200">
              <a:buFont typeface="Arial"/>
              <a:defRPr b="0">
                <a:latin typeface="+mn-lt"/>
                <a:ea typeface="+mn-ea"/>
                <a:cs typeface="+mn-cs"/>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476" name="Shape 476"/>
          <p:cNvSpPr>
            <a:spLocks noGrp="1"/>
          </p:cNvSpPr>
          <p:nvPr>
            <p:ph type="sldNum" sz="quarter" idx="2"/>
          </p:nvPr>
        </p:nvSpPr>
        <p:spPr>
          <a:xfrm>
            <a:off x="8430260" y="6401179"/>
            <a:ext cx="256541" cy="275467"/>
          </a:xfrm>
          <a:prstGeom prst="rect">
            <a:avLst/>
          </a:prstGeom>
        </p:spPr>
        <p:txBody>
          <a:bodyPr/>
          <a:lstStyle>
            <a:lvl1pPr>
              <a:defRPr>
                <a:solidFill>
                  <a:srgbClr val="888888"/>
                </a:solidFill>
                <a:effectLst>
                  <a:outerShdw blurRad="38100" dist="38100" dir="2700000" rotWithShape="0">
                    <a:srgbClr val="000000">
                      <a:alpha val="43137"/>
                    </a:srgbClr>
                  </a:outerShdw>
                </a:effectLst>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x">
  <p:cSld name="Vertical Title and Text">
    <p:spTree>
      <p:nvGrpSpPr>
        <p:cNvPr id="1" name=""/>
        <p:cNvGrpSpPr/>
        <p:nvPr/>
      </p:nvGrpSpPr>
      <p:grpSpPr>
        <a:xfrm>
          <a:off x="0" y="0"/>
          <a:ext cx="0" cy="0"/>
          <a:chOff x="0" y="0"/>
          <a:chExt cx="0" cy="0"/>
        </a:xfrm>
      </p:grpSpPr>
      <p:sp>
        <p:nvSpPr>
          <p:cNvPr id="483" name="Shape 483"/>
          <p:cNvSpPr>
            <a:spLocks noGrp="1"/>
          </p:cNvSpPr>
          <p:nvPr>
            <p:ph type="title"/>
          </p:nvPr>
        </p:nvSpPr>
        <p:spPr>
          <a:xfrm>
            <a:off x="6629400" y="274638"/>
            <a:ext cx="2057400" cy="5851526"/>
          </a:xfrm>
          <a:prstGeom prst="rect">
            <a:avLst/>
          </a:prstGeom>
        </p:spPr>
        <p:txBody>
          <a:bodyPr/>
          <a:lstStyle>
            <a:lvl1pPr defTabSz="457200">
              <a:defRPr sz="4400" b="0">
                <a:latin typeface="+mn-lt"/>
                <a:ea typeface="+mn-ea"/>
                <a:cs typeface="+mn-cs"/>
                <a:sym typeface="Calibri"/>
              </a:defRPr>
            </a:lvl1pPr>
          </a:lstStyle>
          <a:p>
            <a:r>
              <a:t>Title Text</a:t>
            </a:r>
          </a:p>
        </p:txBody>
      </p:sp>
      <p:sp>
        <p:nvSpPr>
          <p:cNvPr id="484" name="Shape 484"/>
          <p:cNvSpPr>
            <a:spLocks noGrp="1"/>
          </p:cNvSpPr>
          <p:nvPr>
            <p:ph type="body" idx="1"/>
          </p:nvPr>
        </p:nvSpPr>
        <p:spPr>
          <a:xfrm>
            <a:off x="457200" y="274638"/>
            <a:ext cx="6019800" cy="5851526"/>
          </a:xfrm>
          <a:prstGeom prst="rect">
            <a:avLst/>
          </a:prstGeom>
        </p:spPr>
        <p:txBody>
          <a:bodyPr>
            <a:normAutofit/>
          </a:bodyPr>
          <a:lstStyle>
            <a:lvl1pPr defTabSz="457200">
              <a:buFont typeface="Arial"/>
              <a:defRPr b="0">
                <a:latin typeface="+mn-lt"/>
                <a:ea typeface="+mn-ea"/>
                <a:cs typeface="+mn-cs"/>
                <a:sym typeface="Calibri"/>
              </a:defRPr>
            </a:lvl1pPr>
            <a:lvl2pPr defTabSz="457200">
              <a:buFont typeface="Arial"/>
              <a:defRPr b="0">
                <a:latin typeface="+mn-lt"/>
                <a:ea typeface="+mn-ea"/>
                <a:cs typeface="+mn-cs"/>
                <a:sym typeface="Calibri"/>
              </a:defRPr>
            </a:lvl2pPr>
            <a:lvl3pPr defTabSz="457200">
              <a:buFont typeface="Arial"/>
              <a:defRPr b="0">
                <a:latin typeface="+mn-lt"/>
                <a:ea typeface="+mn-ea"/>
                <a:cs typeface="+mn-cs"/>
                <a:sym typeface="Calibri"/>
              </a:defRPr>
            </a:lvl3pPr>
            <a:lvl4pPr defTabSz="457200">
              <a:buFont typeface="Arial"/>
              <a:defRPr b="0">
                <a:latin typeface="+mn-lt"/>
                <a:ea typeface="+mn-ea"/>
                <a:cs typeface="+mn-cs"/>
                <a:sym typeface="Calibri"/>
              </a:defRPr>
            </a:lvl4pPr>
            <a:lvl5pPr defTabSz="457200">
              <a:buFont typeface="Arial"/>
              <a:defRPr b="0">
                <a:latin typeface="+mn-lt"/>
                <a:ea typeface="+mn-ea"/>
                <a:cs typeface="+mn-cs"/>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485" name="Shape 485"/>
          <p:cNvSpPr>
            <a:spLocks noGrp="1"/>
          </p:cNvSpPr>
          <p:nvPr>
            <p:ph type="sldNum" sz="quarter" idx="2"/>
          </p:nvPr>
        </p:nvSpPr>
        <p:spPr>
          <a:xfrm>
            <a:off x="8430260" y="6401179"/>
            <a:ext cx="256541" cy="275467"/>
          </a:xfrm>
          <a:prstGeom prst="rect">
            <a:avLst/>
          </a:prstGeom>
        </p:spPr>
        <p:txBody>
          <a:bodyPr/>
          <a:lstStyle>
            <a:lvl1pPr>
              <a:defRPr>
                <a:solidFill>
                  <a:srgbClr val="888888"/>
                </a:solidFill>
                <a:effectLst>
                  <a:outerShdw blurRad="38100" dist="38100" dir="2700000" rotWithShape="0">
                    <a:srgbClr val="000000">
                      <a:alpha val="43137"/>
                    </a:srgbClr>
                  </a:outerShdw>
                </a:effectLst>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Two Content">
    <p:spTree>
      <p:nvGrpSpPr>
        <p:cNvPr id="1" name=""/>
        <p:cNvGrpSpPr/>
        <p:nvPr/>
      </p:nvGrpSpPr>
      <p:grpSpPr>
        <a:xfrm>
          <a:off x="0" y="0"/>
          <a:ext cx="0" cy="0"/>
          <a:chOff x="0" y="0"/>
          <a:chExt cx="0" cy="0"/>
        </a:xfrm>
      </p:grpSpPr>
      <p:sp>
        <p:nvSpPr>
          <p:cNvPr id="61" name="Shape 61"/>
          <p:cNvSpPr/>
          <p:nvPr/>
        </p:nvSpPr>
        <p:spPr>
          <a:xfrm>
            <a:off x="381000" y="1231900"/>
            <a:ext cx="8382000" cy="0"/>
          </a:xfrm>
          <a:prstGeom prst="line">
            <a:avLst/>
          </a:prstGeom>
          <a:ln w="57150">
            <a:solidFill>
              <a:srgbClr val="262626"/>
            </a:solidFill>
          </a:ln>
        </p:spPr>
        <p:txBody>
          <a:bodyPr lIns="45719" rIns="45719"/>
          <a:lstStyle/>
          <a:p>
            <a:endParaRPr/>
          </a:p>
        </p:txBody>
      </p:sp>
      <p:sp>
        <p:nvSpPr>
          <p:cNvPr id="62" name="Shape 62"/>
          <p:cNvSpPr/>
          <p:nvPr/>
        </p:nvSpPr>
        <p:spPr>
          <a:xfrm>
            <a:off x="381000" y="6451600"/>
            <a:ext cx="8382000" cy="0"/>
          </a:xfrm>
          <a:prstGeom prst="line">
            <a:avLst/>
          </a:prstGeom>
          <a:ln w="57150">
            <a:solidFill>
              <a:srgbClr val="262626"/>
            </a:solidFill>
          </a:ln>
        </p:spPr>
        <p:txBody>
          <a:bodyPr lIns="45719" rIns="45719"/>
          <a:lstStyle/>
          <a:p>
            <a:endParaRPr/>
          </a:p>
        </p:txBody>
      </p:sp>
      <p:sp>
        <p:nvSpPr>
          <p:cNvPr id="63" name="Shape 63"/>
          <p:cNvSpPr/>
          <p:nvPr/>
        </p:nvSpPr>
        <p:spPr>
          <a:xfrm>
            <a:off x="1295400" y="6451600"/>
            <a:ext cx="6553200" cy="37523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spcBef>
                <a:spcPts val="1200"/>
              </a:spcBef>
              <a:defRPr>
                <a:latin typeface="Arial"/>
                <a:ea typeface="Arial"/>
                <a:cs typeface="Arial"/>
                <a:sym typeface="Arial"/>
              </a:defRPr>
            </a:lvl1pPr>
          </a:lstStyle>
          <a:p>
            <a:r>
              <a:t>STAMP EU 2015</a:t>
            </a:r>
          </a:p>
        </p:txBody>
      </p:sp>
      <p:sp>
        <p:nvSpPr>
          <p:cNvPr id="64" name="Shape 64"/>
          <p:cNvSpPr>
            <a:spLocks noGrp="1"/>
          </p:cNvSpPr>
          <p:nvPr>
            <p:ph type="body" sz="half" idx="1"/>
          </p:nvPr>
        </p:nvSpPr>
        <p:spPr>
          <a:xfrm>
            <a:off x="685800" y="1981200"/>
            <a:ext cx="3810000" cy="4114800"/>
          </a:xfrm>
          <a:prstGeom prst="rect">
            <a:avLst/>
          </a:prstGeom>
        </p:spPr>
        <p:txBody>
          <a:bodyPr>
            <a:normAutofit/>
          </a:bodyPr>
          <a:lstStyle>
            <a:lvl1pPr>
              <a:spcBef>
                <a:spcPts val="600"/>
              </a:spcBef>
              <a:defRPr sz="2800"/>
            </a:lvl1pPr>
            <a:lvl2pPr marL="790575" indent="-333375">
              <a:spcBef>
                <a:spcPts val="600"/>
              </a:spcBef>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65" name="Shape 65"/>
          <p:cNvSpPr>
            <a:spLocks noGrp="1"/>
          </p:cNvSpPr>
          <p:nvPr>
            <p:ph type="title"/>
          </p:nvPr>
        </p:nvSpPr>
        <p:spPr>
          <a:xfrm>
            <a:off x="420491" y="274638"/>
            <a:ext cx="4737196" cy="868363"/>
          </a:xfrm>
          <a:prstGeom prst="rect">
            <a:avLst/>
          </a:prstGeom>
        </p:spPr>
        <p:txBody>
          <a:bodyPr/>
          <a:lstStyle/>
          <a:p>
            <a:r>
              <a:t>Title Text</a:t>
            </a:r>
          </a:p>
        </p:txBody>
      </p:sp>
      <p:pic>
        <p:nvPicPr>
          <p:cNvPr id="66" name="image1.png" descr="pyrforos.gif"/>
          <p:cNvPicPr>
            <a:picLocks noChangeAspect="1"/>
          </p:cNvPicPr>
          <p:nvPr/>
        </p:nvPicPr>
        <p:blipFill>
          <a:blip r:embed="rId2">
            <a:extLst/>
          </a:blip>
          <a:stretch>
            <a:fillRect/>
          </a:stretch>
        </p:blipFill>
        <p:spPr>
          <a:xfrm>
            <a:off x="5332959" y="71834"/>
            <a:ext cx="1083069" cy="1071166"/>
          </a:xfrm>
          <a:prstGeom prst="rect">
            <a:avLst/>
          </a:prstGeom>
          <a:ln w="12700">
            <a:miter lim="400000"/>
          </a:ln>
        </p:spPr>
      </p:pic>
      <p:pic>
        <p:nvPicPr>
          <p:cNvPr id="67" name="image2.png"/>
          <p:cNvPicPr>
            <a:picLocks noChangeAspect="1"/>
          </p:cNvPicPr>
          <p:nvPr/>
        </p:nvPicPr>
        <p:blipFill>
          <a:blip r:embed="rId3">
            <a:extLst/>
          </a:blip>
          <a:srcRect r="79484"/>
          <a:stretch>
            <a:fillRect/>
          </a:stretch>
        </p:blipFill>
        <p:spPr>
          <a:xfrm>
            <a:off x="6591300" y="35917"/>
            <a:ext cx="1183556" cy="1071016"/>
          </a:xfrm>
          <a:prstGeom prst="rect">
            <a:avLst/>
          </a:prstGeom>
          <a:ln w="12700">
            <a:miter lim="400000"/>
          </a:ln>
        </p:spPr>
      </p:pic>
      <p:pic>
        <p:nvPicPr>
          <p:cNvPr id="68" name="University_of_Cambridge_small.jpg"/>
          <p:cNvPicPr>
            <a:picLocks noChangeAspect="1"/>
          </p:cNvPicPr>
          <p:nvPr/>
        </p:nvPicPr>
        <p:blipFill>
          <a:blip r:embed="rId4">
            <a:extLst/>
          </a:blip>
          <a:stretch>
            <a:fillRect/>
          </a:stretch>
        </p:blipFill>
        <p:spPr>
          <a:xfrm>
            <a:off x="7950054" y="71834"/>
            <a:ext cx="860504" cy="1071166"/>
          </a:xfrm>
          <a:prstGeom prst="rect">
            <a:avLst/>
          </a:prstGeom>
          <a:ln w="12700">
            <a:miter lim="400000"/>
          </a:ln>
        </p:spPr>
      </p:pic>
      <p:sp>
        <p:nvSpPr>
          <p:cNvPr id="69" name="Shape 69"/>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x">
  <p:cSld name="Comparison">
    <p:spTree>
      <p:nvGrpSpPr>
        <p:cNvPr id="1" name=""/>
        <p:cNvGrpSpPr/>
        <p:nvPr/>
      </p:nvGrpSpPr>
      <p:grpSpPr>
        <a:xfrm>
          <a:off x="0" y="0"/>
          <a:ext cx="0" cy="0"/>
          <a:chOff x="0" y="0"/>
          <a:chExt cx="0" cy="0"/>
        </a:xfrm>
      </p:grpSpPr>
      <p:sp>
        <p:nvSpPr>
          <p:cNvPr id="76" name="Shape 76"/>
          <p:cNvSpPr/>
          <p:nvPr/>
        </p:nvSpPr>
        <p:spPr>
          <a:xfrm>
            <a:off x="381000" y="1231900"/>
            <a:ext cx="8382000" cy="0"/>
          </a:xfrm>
          <a:prstGeom prst="line">
            <a:avLst/>
          </a:prstGeom>
          <a:ln w="57150">
            <a:solidFill>
              <a:srgbClr val="262626"/>
            </a:solidFill>
          </a:ln>
        </p:spPr>
        <p:txBody>
          <a:bodyPr lIns="45719" rIns="45719"/>
          <a:lstStyle/>
          <a:p>
            <a:endParaRPr/>
          </a:p>
        </p:txBody>
      </p:sp>
      <p:sp>
        <p:nvSpPr>
          <p:cNvPr id="77" name="Shape 77"/>
          <p:cNvSpPr/>
          <p:nvPr/>
        </p:nvSpPr>
        <p:spPr>
          <a:xfrm>
            <a:off x="381000" y="6451600"/>
            <a:ext cx="8382000" cy="0"/>
          </a:xfrm>
          <a:prstGeom prst="line">
            <a:avLst/>
          </a:prstGeom>
          <a:ln w="57150">
            <a:solidFill>
              <a:srgbClr val="262626"/>
            </a:solidFill>
          </a:ln>
        </p:spPr>
        <p:txBody>
          <a:bodyPr lIns="45719" rIns="45719"/>
          <a:lstStyle/>
          <a:p>
            <a:endParaRPr/>
          </a:p>
        </p:txBody>
      </p:sp>
      <p:sp>
        <p:nvSpPr>
          <p:cNvPr id="78" name="Shape 78"/>
          <p:cNvSpPr/>
          <p:nvPr/>
        </p:nvSpPr>
        <p:spPr>
          <a:xfrm>
            <a:off x="1295400" y="6451600"/>
            <a:ext cx="6553200" cy="37523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spcBef>
                <a:spcPts val="1200"/>
              </a:spcBef>
              <a:defRPr>
                <a:latin typeface="Arial"/>
                <a:ea typeface="Arial"/>
                <a:cs typeface="Arial"/>
                <a:sym typeface="Arial"/>
              </a:defRPr>
            </a:lvl1pPr>
          </a:lstStyle>
          <a:p>
            <a:r>
              <a:t>STAMP EU 2015</a:t>
            </a:r>
          </a:p>
        </p:txBody>
      </p:sp>
      <p:pic>
        <p:nvPicPr>
          <p:cNvPr id="79" name="image1.png" descr="pyrforos.gif"/>
          <p:cNvPicPr>
            <a:picLocks noChangeAspect="1"/>
          </p:cNvPicPr>
          <p:nvPr/>
        </p:nvPicPr>
        <p:blipFill>
          <a:blip r:embed="rId2">
            <a:extLst/>
          </a:blip>
          <a:stretch>
            <a:fillRect/>
          </a:stretch>
        </p:blipFill>
        <p:spPr>
          <a:xfrm>
            <a:off x="139700" y="0"/>
            <a:ext cx="1155700" cy="1143000"/>
          </a:xfrm>
          <a:prstGeom prst="rect">
            <a:avLst/>
          </a:prstGeom>
          <a:ln w="12700">
            <a:miter lim="400000"/>
          </a:ln>
        </p:spPr>
      </p:pic>
      <p:pic>
        <p:nvPicPr>
          <p:cNvPr id="80" name="image2.png"/>
          <p:cNvPicPr>
            <a:picLocks noChangeAspect="1"/>
          </p:cNvPicPr>
          <p:nvPr/>
        </p:nvPicPr>
        <p:blipFill>
          <a:blip r:embed="rId3">
            <a:extLst/>
          </a:blip>
          <a:srcRect r="79484"/>
          <a:stretch>
            <a:fillRect/>
          </a:stretch>
        </p:blipFill>
        <p:spPr>
          <a:xfrm>
            <a:off x="7848600" y="71985"/>
            <a:ext cx="1183556" cy="1071015"/>
          </a:xfrm>
          <a:prstGeom prst="rect">
            <a:avLst/>
          </a:prstGeom>
          <a:ln w="12700">
            <a:miter lim="400000"/>
          </a:ln>
        </p:spPr>
      </p:pic>
      <p:sp>
        <p:nvSpPr>
          <p:cNvPr id="81" name="Shape 81"/>
          <p:cNvSpPr>
            <a:spLocks noGrp="1"/>
          </p:cNvSpPr>
          <p:nvPr>
            <p:ph type="title"/>
          </p:nvPr>
        </p:nvSpPr>
        <p:spPr>
          <a:xfrm>
            <a:off x="1447800" y="76200"/>
            <a:ext cx="7239000" cy="1143000"/>
          </a:xfrm>
          <a:prstGeom prst="rect">
            <a:avLst/>
          </a:prstGeom>
        </p:spPr>
        <p:txBody>
          <a:bodyPr/>
          <a:lstStyle>
            <a:lvl1pPr algn="r"/>
          </a:lstStyle>
          <a:p>
            <a:r>
              <a:t>Title Text</a:t>
            </a:r>
          </a:p>
        </p:txBody>
      </p:sp>
      <p:sp>
        <p:nvSpPr>
          <p:cNvPr id="82" name="Shape 82"/>
          <p:cNvSpPr>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a:lvl1pPr>
            <a:lvl2pPr marL="0" indent="457200">
              <a:spcBef>
                <a:spcPts val="500"/>
              </a:spcBef>
              <a:buSzTx/>
              <a:buNone/>
              <a:defRPr sz="2400"/>
            </a:lvl2pPr>
            <a:lvl3pPr marL="0" indent="914400">
              <a:spcBef>
                <a:spcPts val="500"/>
              </a:spcBef>
              <a:buSzTx/>
              <a:buNone/>
              <a:defRPr sz="2400"/>
            </a:lvl3pPr>
            <a:lvl4pPr marL="0" indent="1371600">
              <a:spcBef>
                <a:spcPts val="500"/>
              </a:spcBef>
              <a:buSzTx/>
              <a:buNone/>
              <a:defRPr sz="2400"/>
            </a:lvl4pPr>
            <a:lvl5pPr marL="0" indent="1828800">
              <a:spcBef>
                <a:spcPts val="500"/>
              </a:spcBef>
              <a:buSzTx/>
              <a:buNone/>
              <a:defRPr sz="2400"/>
            </a:lvl5pPr>
          </a:lstStyle>
          <a:p>
            <a:r>
              <a:t>Body Level One</a:t>
            </a:r>
          </a:p>
          <a:p>
            <a:pPr lvl="1"/>
            <a:r>
              <a:t>Body Level Two</a:t>
            </a:r>
          </a:p>
          <a:p>
            <a:pPr lvl="2"/>
            <a:r>
              <a:t>Body Level Three</a:t>
            </a:r>
          </a:p>
          <a:p>
            <a:pPr lvl="3"/>
            <a:r>
              <a:t>Body Level Four</a:t>
            </a:r>
          </a:p>
          <a:p>
            <a:pPr lvl="4"/>
            <a:r>
              <a:t>Body Level Five</a:t>
            </a:r>
          </a:p>
        </p:txBody>
      </p:sp>
      <p:sp>
        <p:nvSpPr>
          <p:cNvPr id="83" name="Shape 83"/>
          <p:cNvSpPr>
            <a:spLocks noGrp="1"/>
          </p:cNvSpPr>
          <p:nvPr>
            <p:ph type="body" sz="quarter" idx="13"/>
          </p:nvPr>
        </p:nvSpPr>
        <p:spPr>
          <a:xfrm>
            <a:off x="4645025" y="1535112"/>
            <a:ext cx="4041775" cy="639763"/>
          </a:xfrm>
          <a:prstGeom prst="rect">
            <a:avLst/>
          </a:prstGeom>
        </p:spPr>
        <p:txBody>
          <a:bodyPr anchor="b">
            <a:normAutofit/>
          </a:bodyPr>
          <a:lstStyle/>
          <a:p>
            <a:pPr marL="0" indent="0">
              <a:spcBef>
                <a:spcPts val="500"/>
              </a:spcBef>
              <a:buSzTx/>
              <a:buNone/>
              <a:defRPr sz="2400"/>
            </a:pPr>
            <a:endParaRPr/>
          </a:p>
        </p:txBody>
      </p:sp>
      <p:sp>
        <p:nvSpPr>
          <p:cNvPr id="84" name="Shape 84"/>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x">
  <p:cSld name="Title Only">
    <p:spTree>
      <p:nvGrpSpPr>
        <p:cNvPr id="1" name=""/>
        <p:cNvGrpSpPr/>
        <p:nvPr/>
      </p:nvGrpSpPr>
      <p:grpSpPr>
        <a:xfrm>
          <a:off x="0" y="0"/>
          <a:ext cx="0" cy="0"/>
          <a:chOff x="0" y="0"/>
          <a:chExt cx="0" cy="0"/>
        </a:xfrm>
      </p:grpSpPr>
      <p:sp>
        <p:nvSpPr>
          <p:cNvPr id="91" name="Shape 91"/>
          <p:cNvSpPr/>
          <p:nvPr/>
        </p:nvSpPr>
        <p:spPr>
          <a:xfrm>
            <a:off x="381000" y="1231900"/>
            <a:ext cx="8382000" cy="0"/>
          </a:xfrm>
          <a:prstGeom prst="line">
            <a:avLst/>
          </a:prstGeom>
          <a:ln w="57150">
            <a:solidFill>
              <a:srgbClr val="262626"/>
            </a:solidFill>
          </a:ln>
        </p:spPr>
        <p:txBody>
          <a:bodyPr lIns="45719" rIns="45719"/>
          <a:lstStyle/>
          <a:p>
            <a:endParaRPr/>
          </a:p>
        </p:txBody>
      </p:sp>
      <p:sp>
        <p:nvSpPr>
          <p:cNvPr id="92" name="Shape 92"/>
          <p:cNvSpPr/>
          <p:nvPr/>
        </p:nvSpPr>
        <p:spPr>
          <a:xfrm>
            <a:off x="381000" y="6451600"/>
            <a:ext cx="8382000" cy="0"/>
          </a:xfrm>
          <a:prstGeom prst="line">
            <a:avLst/>
          </a:prstGeom>
          <a:ln w="57150">
            <a:solidFill>
              <a:srgbClr val="262626"/>
            </a:solidFill>
          </a:ln>
        </p:spPr>
        <p:txBody>
          <a:bodyPr lIns="45719" rIns="45719"/>
          <a:lstStyle/>
          <a:p>
            <a:endParaRPr/>
          </a:p>
        </p:txBody>
      </p:sp>
      <p:sp>
        <p:nvSpPr>
          <p:cNvPr id="93" name="Shape 93"/>
          <p:cNvSpPr/>
          <p:nvPr/>
        </p:nvSpPr>
        <p:spPr>
          <a:xfrm>
            <a:off x="1295400" y="6451600"/>
            <a:ext cx="6553200" cy="37523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spcBef>
                <a:spcPts val="1200"/>
              </a:spcBef>
              <a:defRPr>
                <a:latin typeface="Arial"/>
                <a:ea typeface="Arial"/>
                <a:cs typeface="Arial"/>
                <a:sym typeface="Arial"/>
              </a:defRPr>
            </a:lvl1pPr>
          </a:lstStyle>
          <a:p>
            <a:r>
              <a:t>STAMP EU 2015</a:t>
            </a:r>
          </a:p>
        </p:txBody>
      </p:sp>
      <p:pic>
        <p:nvPicPr>
          <p:cNvPr id="94" name="image1.png" descr="pyrforos.gif"/>
          <p:cNvPicPr>
            <a:picLocks noChangeAspect="1"/>
          </p:cNvPicPr>
          <p:nvPr/>
        </p:nvPicPr>
        <p:blipFill>
          <a:blip r:embed="rId2">
            <a:extLst/>
          </a:blip>
          <a:stretch>
            <a:fillRect/>
          </a:stretch>
        </p:blipFill>
        <p:spPr>
          <a:xfrm>
            <a:off x="139700" y="0"/>
            <a:ext cx="1155700" cy="1143000"/>
          </a:xfrm>
          <a:prstGeom prst="rect">
            <a:avLst/>
          </a:prstGeom>
          <a:ln w="12700">
            <a:miter lim="400000"/>
          </a:ln>
        </p:spPr>
      </p:pic>
      <p:pic>
        <p:nvPicPr>
          <p:cNvPr id="95" name="image2.png"/>
          <p:cNvPicPr>
            <a:picLocks noChangeAspect="1"/>
          </p:cNvPicPr>
          <p:nvPr/>
        </p:nvPicPr>
        <p:blipFill>
          <a:blip r:embed="rId3">
            <a:extLst/>
          </a:blip>
          <a:srcRect r="79484"/>
          <a:stretch>
            <a:fillRect/>
          </a:stretch>
        </p:blipFill>
        <p:spPr>
          <a:xfrm>
            <a:off x="7848600" y="71985"/>
            <a:ext cx="1183556" cy="1071015"/>
          </a:xfrm>
          <a:prstGeom prst="rect">
            <a:avLst/>
          </a:prstGeom>
          <a:ln w="12700">
            <a:miter lim="400000"/>
          </a:ln>
        </p:spPr>
      </p:pic>
      <p:sp>
        <p:nvSpPr>
          <p:cNvPr id="96" name="Shape 96"/>
          <p:cNvSpPr>
            <a:spLocks noGrp="1"/>
          </p:cNvSpPr>
          <p:nvPr>
            <p:ph type="title"/>
          </p:nvPr>
        </p:nvSpPr>
        <p:spPr>
          <a:xfrm>
            <a:off x="1828800" y="152400"/>
            <a:ext cx="6858000" cy="990600"/>
          </a:xfrm>
          <a:prstGeom prst="rect">
            <a:avLst/>
          </a:prstGeom>
        </p:spPr>
        <p:txBody>
          <a:bodyPr/>
          <a:lstStyle>
            <a:lvl1pPr algn="r"/>
          </a:lstStyle>
          <a:p>
            <a:r>
              <a:t>Title Text</a:t>
            </a:r>
          </a:p>
        </p:txBody>
      </p:sp>
      <p:sp>
        <p:nvSpPr>
          <p:cNvPr id="97" name="Shape 97"/>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sp>
        <p:nvSpPr>
          <p:cNvPr id="104" name="Shape 104"/>
          <p:cNvSpPr/>
          <p:nvPr/>
        </p:nvSpPr>
        <p:spPr>
          <a:xfrm>
            <a:off x="381000" y="1231900"/>
            <a:ext cx="8382000" cy="0"/>
          </a:xfrm>
          <a:prstGeom prst="line">
            <a:avLst/>
          </a:prstGeom>
          <a:ln w="57150">
            <a:solidFill>
              <a:srgbClr val="262626"/>
            </a:solidFill>
          </a:ln>
        </p:spPr>
        <p:txBody>
          <a:bodyPr lIns="45719" rIns="45719"/>
          <a:lstStyle/>
          <a:p>
            <a:endParaRPr/>
          </a:p>
        </p:txBody>
      </p:sp>
      <p:sp>
        <p:nvSpPr>
          <p:cNvPr id="105" name="Shape 105"/>
          <p:cNvSpPr/>
          <p:nvPr/>
        </p:nvSpPr>
        <p:spPr>
          <a:xfrm>
            <a:off x="381000" y="6451600"/>
            <a:ext cx="8382000" cy="0"/>
          </a:xfrm>
          <a:prstGeom prst="line">
            <a:avLst/>
          </a:prstGeom>
          <a:ln w="57150">
            <a:solidFill>
              <a:srgbClr val="262626"/>
            </a:solidFill>
          </a:ln>
        </p:spPr>
        <p:txBody>
          <a:bodyPr lIns="45719" rIns="45719"/>
          <a:lstStyle/>
          <a:p>
            <a:endParaRPr/>
          </a:p>
        </p:txBody>
      </p:sp>
      <p:sp>
        <p:nvSpPr>
          <p:cNvPr id="106" name="Shape 106"/>
          <p:cNvSpPr/>
          <p:nvPr/>
        </p:nvSpPr>
        <p:spPr>
          <a:xfrm>
            <a:off x="1295400" y="6451600"/>
            <a:ext cx="6553200" cy="37523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spcBef>
                <a:spcPts val="1200"/>
              </a:spcBef>
              <a:defRPr>
                <a:latin typeface="Arial"/>
                <a:ea typeface="Arial"/>
                <a:cs typeface="Arial"/>
                <a:sym typeface="Arial"/>
              </a:defRPr>
            </a:lvl1pPr>
          </a:lstStyle>
          <a:p>
            <a:r>
              <a:t>STAMP EU 2015</a:t>
            </a:r>
          </a:p>
        </p:txBody>
      </p:sp>
      <p:pic>
        <p:nvPicPr>
          <p:cNvPr id="107" name="image1.png" descr="pyrforos.gif"/>
          <p:cNvPicPr>
            <a:picLocks noChangeAspect="1"/>
          </p:cNvPicPr>
          <p:nvPr/>
        </p:nvPicPr>
        <p:blipFill>
          <a:blip r:embed="rId2">
            <a:extLst/>
          </a:blip>
          <a:stretch>
            <a:fillRect/>
          </a:stretch>
        </p:blipFill>
        <p:spPr>
          <a:xfrm>
            <a:off x="139700" y="0"/>
            <a:ext cx="1155700" cy="1143000"/>
          </a:xfrm>
          <a:prstGeom prst="rect">
            <a:avLst/>
          </a:prstGeom>
          <a:ln w="12700">
            <a:miter lim="400000"/>
          </a:ln>
        </p:spPr>
      </p:pic>
      <p:pic>
        <p:nvPicPr>
          <p:cNvPr id="108" name="image2.png"/>
          <p:cNvPicPr>
            <a:picLocks noChangeAspect="1"/>
          </p:cNvPicPr>
          <p:nvPr/>
        </p:nvPicPr>
        <p:blipFill>
          <a:blip r:embed="rId3">
            <a:extLst/>
          </a:blip>
          <a:srcRect r="79484"/>
          <a:stretch>
            <a:fillRect/>
          </a:stretch>
        </p:blipFill>
        <p:spPr>
          <a:xfrm>
            <a:off x="7848600" y="71985"/>
            <a:ext cx="1183556" cy="1071015"/>
          </a:xfrm>
          <a:prstGeom prst="rect">
            <a:avLst/>
          </a:prstGeom>
          <a:ln w="12700">
            <a:miter lim="400000"/>
          </a:ln>
        </p:spPr>
      </p:pic>
      <p:sp>
        <p:nvSpPr>
          <p:cNvPr id="109" name="Shape 109"/>
          <p:cNvSpPr>
            <a:spLocks noGrp="1"/>
          </p:cNvSpPr>
          <p:nvPr>
            <p:ph type="title"/>
          </p:nvPr>
        </p:nvSpPr>
        <p:spPr>
          <a:xfrm>
            <a:off x="1476624" y="274638"/>
            <a:ext cx="6371978" cy="868363"/>
          </a:xfrm>
          <a:prstGeom prst="rect">
            <a:avLst/>
          </a:prstGeom>
        </p:spPr>
        <p:txBody>
          <a:bodyPr/>
          <a:lstStyle/>
          <a:p>
            <a:r>
              <a:t>Title Text</a:t>
            </a:r>
          </a:p>
        </p:txBody>
      </p:sp>
      <p:sp>
        <p:nvSpPr>
          <p:cNvPr id="110" name="Shape 110"/>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x">
  <p:cSld name="Content with Caption">
    <p:spTree>
      <p:nvGrpSpPr>
        <p:cNvPr id="1" name=""/>
        <p:cNvGrpSpPr/>
        <p:nvPr/>
      </p:nvGrpSpPr>
      <p:grpSpPr>
        <a:xfrm>
          <a:off x="0" y="0"/>
          <a:ext cx="0" cy="0"/>
          <a:chOff x="0" y="0"/>
          <a:chExt cx="0" cy="0"/>
        </a:xfrm>
      </p:grpSpPr>
      <p:sp>
        <p:nvSpPr>
          <p:cNvPr id="117" name="Shape 117"/>
          <p:cNvSpPr/>
          <p:nvPr/>
        </p:nvSpPr>
        <p:spPr>
          <a:xfrm>
            <a:off x="381000" y="1231900"/>
            <a:ext cx="8382000" cy="0"/>
          </a:xfrm>
          <a:prstGeom prst="line">
            <a:avLst/>
          </a:prstGeom>
          <a:ln w="57150">
            <a:solidFill>
              <a:srgbClr val="262626"/>
            </a:solidFill>
          </a:ln>
        </p:spPr>
        <p:txBody>
          <a:bodyPr lIns="45719" rIns="45719"/>
          <a:lstStyle/>
          <a:p>
            <a:endParaRPr/>
          </a:p>
        </p:txBody>
      </p:sp>
      <p:sp>
        <p:nvSpPr>
          <p:cNvPr id="118" name="Shape 118"/>
          <p:cNvSpPr/>
          <p:nvPr/>
        </p:nvSpPr>
        <p:spPr>
          <a:xfrm>
            <a:off x="381000" y="6451600"/>
            <a:ext cx="8382000" cy="0"/>
          </a:xfrm>
          <a:prstGeom prst="line">
            <a:avLst/>
          </a:prstGeom>
          <a:ln w="57150">
            <a:solidFill>
              <a:srgbClr val="262626"/>
            </a:solidFill>
          </a:ln>
        </p:spPr>
        <p:txBody>
          <a:bodyPr lIns="45719" rIns="45719"/>
          <a:lstStyle/>
          <a:p>
            <a:endParaRPr/>
          </a:p>
        </p:txBody>
      </p:sp>
      <p:sp>
        <p:nvSpPr>
          <p:cNvPr id="119" name="Shape 119"/>
          <p:cNvSpPr/>
          <p:nvPr/>
        </p:nvSpPr>
        <p:spPr>
          <a:xfrm>
            <a:off x="1295400" y="6451600"/>
            <a:ext cx="6553200" cy="37523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spcBef>
                <a:spcPts val="1200"/>
              </a:spcBef>
              <a:defRPr>
                <a:latin typeface="Arial"/>
                <a:ea typeface="Arial"/>
                <a:cs typeface="Arial"/>
                <a:sym typeface="Arial"/>
              </a:defRPr>
            </a:lvl1pPr>
          </a:lstStyle>
          <a:p>
            <a:r>
              <a:t>STAMP EU 2015</a:t>
            </a:r>
          </a:p>
        </p:txBody>
      </p:sp>
      <p:pic>
        <p:nvPicPr>
          <p:cNvPr id="120" name="image1.png" descr="pyrforos.gif"/>
          <p:cNvPicPr>
            <a:picLocks noChangeAspect="1"/>
          </p:cNvPicPr>
          <p:nvPr/>
        </p:nvPicPr>
        <p:blipFill>
          <a:blip r:embed="rId2">
            <a:extLst/>
          </a:blip>
          <a:stretch>
            <a:fillRect/>
          </a:stretch>
        </p:blipFill>
        <p:spPr>
          <a:xfrm>
            <a:off x="139700" y="0"/>
            <a:ext cx="1155700" cy="1143000"/>
          </a:xfrm>
          <a:prstGeom prst="rect">
            <a:avLst/>
          </a:prstGeom>
          <a:ln w="12700">
            <a:miter lim="400000"/>
          </a:ln>
        </p:spPr>
      </p:pic>
      <p:pic>
        <p:nvPicPr>
          <p:cNvPr id="121" name="image2.png"/>
          <p:cNvPicPr>
            <a:picLocks noChangeAspect="1"/>
          </p:cNvPicPr>
          <p:nvPr/>
        </p:nvPicPr>
        <p:blipFill>
          <a:blip r:embed="rId3">
            <a:extLst/>
          </a:blip>
          <a:srcRect r="79484"/>
          <a:stretch>
            <a:fillRect/>
          </a:stretch>
        </p:blipFill>
        <p:spPr>
          <a:xfrm>
            <a:off x="7848600" y="71985"/>
            <a:ext cx="1183556" cy="1071015"/>
          </a:xfrm>
          <a:prstGeom prst="rect">
            <a:avLst/>
          </a:prstGeom>
          <a:ln w="12700">
            <a:miter lim="400000"/>
          </a:ln>
        </p:spPr>
      </p:pic>
      <p:sp>
        <p:nvSpPr>
          <p:cNvPr id="122" name="Shape 122"/>
          <p:cNvSpPr>
            <a:spLocks noGrp="1"/>
          </p:cNvSpPr>
          <p:nvPr>
            <p:ph type="title"/>
          </p:nvPr>
        </p:nvSpPr>
        <p:spPr>
          <a:xfrm>
            <a:off x="457200" y="273050"/>
            <a:ext cx="3008314" cy="1162050"/>
          </a:xfrm>
          <a:prstGeom prst="rect">
            <a:avLst/>
          </a:prstGeom>
        </p:spPr>
        <p:txBody>
          <a:bodyPr anchor="b"/>
          <a:lstStyle>
            <a:lvl1pPr algn="l">
              <a:defRPr sz="2000"/>
            </a:lvl1pPr>
          </a:lstStyle>
          <a:p>
            <a:r>
              <a:t>Title Text</a:t>
            </a:r>
          </a:p>
        </p:txBody>
      </p:sp>
      <p:sp>
        <p:nvSpPr>
          <p:cNvPr id="123" name="Shape 123"/>
          <p:cNvSpPr>
            <a:spLocks noGrp="1"/>
          </p:cNvSpPr>
          <p:nvPr>
            <p:ph type="body" idx="1"/>
          </p:nvPr>
        </p:nvSpPr>
        <p:spPr>
          <a:xfrm>
            <a:off x="3575050" y="273050"/>
            <a:ext cx="5111750" cy="5853113"/>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124" name="Shape 124"/>
          <p:cNvSpPr>
            <a:spLocks noGrp="1"/>
          </p:cNvSpPr>
          <p:nvPr>
            <p:ph type="body" sz="half" idx="13"/>
          </p:nvPr>
        </p:nvSpPr>
        <p:spPr>
          <a:xfrm>
            <a:off x="457199" y="1435100"/>
            <a:ext cx="3008315" cy="4691063"/>
          </a:xfrm>
          <a:prstGeom prst="rect">
            <a:avLst/>
          </a:prstGeom>
        </p:spPr>
        <p:txBody>
          <a:bodyPr>
            <a:normAutofit/>
          </a:bodyPr>
          <a:lstStyle/>
          <a:p>
            <a:pPr marL="0" indent="0">
              <a:spcBef>
                <a:spcPts val="300"/>
              </a:spcBef>
              <a:buSzTx/>
              <a:buNone/>
              <a:defRPr sz="1400"/>
            </a:pPr>
            <a:endParaRPr/>
          </a:p>
        </p:txBody>
      </p:sp>
      <p:sp>
        <p:nvSpPr>
          <p:cNvPr id="125" name="Shape 125"/>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x">
  <p:cSld name="Picture with Caption">
    <p:spTree>
      <p:nvGrpSpPr>
        <p:cNvPr id="1" name=""/>
        <p:cNvGrpSpPr/>
        <p:nvPr/>
      </p:nvGrpSpPr>
      <p:grpSpPr>
        <a:xfrm>
          <a:off x="0" y="0"/>
          <a:ext cx="0" cy="0"/>
          <a:chOff x="0" y="0"/>
          <a:chExt cx="0" cy="0"/>
        </a:xfrm>
      </p:grpSpPr>
      <p:sp>
        <p:nvSpPr>
          <p:cNvPr id="132" name="Shape 132"/>
          <p:cNvSpPr/>
          <p:nvPr/>
        </p:nvSpPr>
        <p:spPr>
          <a:xfrm>
            <a:off x="381000" y="1231900"/>
            <a:ext cx="8382000" cy="0"/>
          </a:xfrm>
          <a:prstGeom prst="line">
            <a:avLst/>
          </a:prstGeom>
          <a:ln w="57150">
            <a:solidFill>
              <a:srgbClr val="262626"/>
            </a:solidFill>
          </a:ln>
        </p:spPr>
        <p:txBody>
          <a:bodyPr lIns="45719" rIns="45719"/>
          <a:lstStyle/>
          <a:p>
            <a:endParaRPr/>
          </a:p>
        </p:txBody>
      </p:sp>
      <p:sp>
        <p:nvSpPr>
          <p:cNvPr id="133" name="Shape 133"/>
          <p:cNvSpPr/>
          <p:nvPr/>
        </p:nvSpPr>
        <p:spPr>
          <a:xfrm>
            <a:off x="381000" y="6451600"/>
            <a:ext cx="8382000" cy="0"/>
          </a:xfrm>
          <a:prstGeom prst="line">
            <a:avLst/>
          </a:prstGeom>
          <a:ln w="57150">
            <a:solidFill>
              <a:srgbClr val="262626"/>
            </a:solidFill>
          </a:ln>
        </p:spPr>
        <p:txBody>
          <a:bodyPr lIns="45719" rIns="45719"/>
          <a:lstStyle/>
          <a:p>
            <a:endParaRPr/>
          </a:p>
        </p:txBody>
      </p:sp>
      <p:sp>
        <p:nvSpPr>
          <p:cNvPr id="134" name="Shape 134"/>
          <p:cNvSpPr/>
          <p:nvPr/>
        </p:nvSpPr>
        <p:spPr>
          <a:xfrm>
            <a:off x="1295400" y="6451600"/>
            <a:ext cx="6553200" cy="37523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spcBef>
                <a:spcPts val="1200"/>
              </a:spcBef>
              <a:defRPr>
                <a:latin typeface="Arial"/>
                <a:ea typeface="Arial"/>
                <a:cs typeface="Arial"/>
                <a:sym typeface="Arial"/>
              </a:defRPr>
            </a:lvl1pPr>
          </a:lstStyle>
          <a:p>
            <a:r>
              <a:t>STAMP EU 2015</a:t>
            </a:r>
          </a:p>
        </p:txBody>
      </p:sp>
      <p:pic>
        <p:nvPicPr>
          <p:cNvPr id="135" name="image1.png" descr="pyrforos.gif"/>
          <p:cNvPicPr>
            <a:picLocks noChangeAspect="1"/>
          </p:cNvPicPr>
          <p:nvPr/>
        </p:nvPicPr>
        <p:blipFill>
          <a:blip r:embed="rId2">
            <a:extLst/>
          </a:blip>
          <a:stretch>
            <a:fillRect/>
          </a:stretch>
        </p:blipFill>
        <p:spPr>
          <a:xfrm>
            <a:off x="139700" y="0"/>
            <a:ext cx="1155700" cy="1143000"/>
          </a:xfrm>
          <a:prstGeom prst="rect">
            <a:avLst/>
          </a:prstGeom>
          <a:ln w="12700">
            <a:miter lim="400000"/>
          </a:ln>
        </p:spPr>
      </p:pic>
      <p:pic>
        <p:nvPicPr>
          <p:cNvPr id="136" name="image2.png"/>
          <p:cNvPicPr>
            <a:picLocks noChangeAspect="1"/>
          </p:cNvPicPr>
          <p:nvPr/>
        </p:nvPicPr>
        <p:blipFill>
          <a:blip r:embed="rId3">
            <a:extLst/>
          </a:blip>
          <a:srcRect r="79484"/>
          <a:stretch>
            <a:fillRect/>
          </a:stretch>
        </p:blipFill>
        <p:spPr>
          <a:xfrm>
            <a:off x="7848600" y="71985"/>
            <a:ext cx="1183556" cy="1071015"/>
          </a:xfrm>
          <a:prstGeom prst="rect">
            <a:avLst/>
          </a:prstGeom>
          <a:ln w="12700">
            <a:miter lim="400000"/>
          </a:ln>
        </p:spPr>
      </p:pic>
      <p:sp>
        <p:nvSpPr>
          <p:cNvPr id="137" name="Shape 137"/>
          <p:cNvSpPr>
            <a:spLocks noGrp="1"/>
          </p:cNvSpPr>
          <p:nvPr>
            <p:ph type="title"/>
          </p:nvPr>
        </p:nvSpPr>
        <p:spPr>
          <a:xfrm>
            <a:off x="1792288" y="4800600"/>
            <a:ext cx="5486401" cy="566738"/>
          </a:xfrm>
          <a:prstGeom prst="rect">
            <a:avLst/>
          </a:prstGeom>
        </p:spPr>
        <p:txBody>
          <a:bodyPr anchor="b"/>
          <a:lstStyle>
            <a:lvl1pPr algn="l">
              <a:defRPr sz="2000"/>
            </a:lvl1pPr>
          </a:lstStyle>
          <a:p>
            <a:r>
              <a:t>Title Text</a:t>
            </a:r>
          </a:p>
        </p:txBody>
      </p:sp>
      <p:sp>
        <p:nvSpPr>
          <p:cNvPr id="138" name="Shape 138"/>
          <p:cNvSpPr>
            <a:spLocks noGrp="1"/>
          </p:cNvSpPr>
          <p:nvPr>
            <p:ph type="pic" sz="half" idx="13"/>
          </p:nvPr>
        </p:nvSpPr>
        <p:spPr>
          <a:xfrm>
            <a:off x="1792288" y="612775"/>
            <a:ext cx="5486401" cy="4114800"/>
          </a:xfrm>
          <a:prstGeom prst="rect">
            <a:avLst/>
          </a:prstGeom>
        </p:spPr>
        <p:txBody>
          <a:bodyPr lIns="91439" rIns="91439"/>
          <a:lstStyle/>
          <a:p>
            <a:endParaRPr/>
          </a:p>
        </p:txBody>
      </p:sp>
      <p:sp>
        <p:nvSpPr>
          <p:cNvPr id="139" name="Shape 139"/>
          <p:cNvSpPr>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vl1pPr>
            <a:lvl2pPr marL="0" indent="457200">
              <a:spcBef>
                <a:spcPts val="300"/>
              </a:spcBef>
              <a:buSzTx/>
              <a:buNone/>
              <a:defRPr sz="1400"/>
            </a:lvl2pPr>
            <a:lvl3pPr marL="0" indent="914400">
              <a:spcBef>
                <a:spcPts val="300"/>
              </a:spcBef>
              <a:buSzTx/>
              <a:buNone/>
              <a:defRPr sz="1400"/>
            </a:lvl3pPr>
            <a:lvl4pPr marL="0" indent="1371600">
              <a:spcBef>
                <a:spcPts val="300"/>
              </a:spcBef>
              <a:buSzTx/>
              <a:buNone/>
              <a:defRPr sz="1400"/>
            </a:lvl4pPr>
            <a:lvl5pPr marL="0" indent="1828800">
              <a:spcBef>
                <a:spcPts val="300"/>
              </a:spcBef>
              <a:buSzTx/>
              <a:buNone/>
              <a:defRPr sz="1400"/>
            </a:lvl5pPr>
          </a:lstStyle>
          <a:p>
            <a:r>
              <a:t>Body Level One</a:t>
            </a:r>
          </a:p>
          <a:p>
            <a:pPr lvl="1"/>
            <a:r>
              <a:t>Body Level Two</a:t>
            </a:r>
          </a:p>
          <a:p>
            <a:pPr lvl="2"/>
            <a:r>
              <a:t>Body Level Three</a:t>
            </a:r>
          </a:p>
          <a:p>
            <a:pPr lvl="3"/>
            <a:r>
              <a:t>Body Level Four</a:t>
            </a:r>
          </a:p>
          <a:p>
            <a:pPr lvl="4"/>
            <a:r>
              <a:t>Body Level Five</a:t>
            </a:r>
          </a:p>
        </p:txBody>
      </p:sp>
      <p:sp>
        <p:nvSpPr>
          <p:cNvPr id="140" name="Shape 140"/>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21" Type="http://schemas.openxmlformats.org/officeDocument/2006/relationships/slideLayout" Target="../slideLayouts/slideLayout21.xml"/><Relationship Id="rId22" Type="http://schemas.openxmlformats.org/officeDocument/2006/relationships/slideLayout" Target="../slideLayouts/slideLayout22.xml"/><Relationship Id="rId23" Type="http://schemas.openxmlformats.org/officeDocument/2006/relationships/slideLayout" Target="../slideLayouts/slideLayout23.xml"/><Relationship Id="rId24" Type="http://schemas.openxmlformats.org/officeDocument/2006/relationships/slideLayout" Target="../slideLayouts/slideLayout24.xml"/><Relationship Id="rId25" Type="http://schemas.openxmlformats.org/officeDocument/2006/relationships/slideLayout" Target="../slideLayouts/slideLayout25.xml"/><Relationship Id="rId26" Type="http://schemas.openxmlformats.org/officeDocument/2006/relationships/slideLayout" Target="../slideLayouts/slideLayout26.xml"/><Relationship Id="rId27" Type="http://schemas.openxmlformats.org/officeDocument/2006/relationships/slideLayout" Target="../slideLayouts/slideLayout27.xml"/><Relationship Id="rId28" Type="http://schemas.openxmlformats.org/officeDocument/2006/relationships/slideLayout" Target="../slideLayouts/slideLayout28.xml"/><Relationship Id="rId29" Type="http://schemas.openxmlformats.org/officeDocument/2006/relationships/slideLayout" Target="../slideLayouts/slideLayout29.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30" Type="http://schemas.openxmlformats.org/officeDocument/2006/relationships/slideLayout" Target="../slideLayouts/slideLayout30.xml"/><Relationship Id="rId31" Type="http://schemas.openxmlformats.org/officeDocument/2006/relationships/slideLayout" Target="../slideLayouts/slideLayout31.xml"/><Relationship Id="rId32" Type="http://schemas.openxmlformats.org/officeDocument/2006/relationships/slideLayout" Target="../slideLayouts/slideLayout32.xml"/><Relationship Id="rId9" Type="http://schemas.openxmlformats.org/officeDocument/2006/relationships/slideLayout" Target="../slideLayouts/slideLayout9.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33" Type="http://schemas.openxmlformats.org/officeDocument/2006/relationships/slideLayout" Target="../slideLayouts/slideLayout33.xml"/><Relationship Id="rId34" Type="http://schemas.openxmlformats.org/officeDocument/2006/relationships/slideLayout" Target="../slideLayouts/slideLayout34.xml"/><Relationship Id="rId35" Type="http://schemas.openxmlformats.org/officeDocument/2006/relationships/slideLayout" Target="../slideLayouts/slideLayout35.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37" Type="http://schemas.openxmlformats.org/officeDocument/2006/relationships/slideLayout" Target="../slideLayouts/slideLayout37.xml"/><Relationship Id="rId38" Type="http://schemas.openxmlformats.org/officeDocument/2006/relationships/slideLayout" Target="../slideLayouts/slideLayout38.xml"/><Relationship Id="rId39" Type="http://schemas.openxmlformats.org/officeDocument/2006/relationships/slideLayout" Target="../slideLayouts/slideLayout39.xml"/><Relationship Id="rId40" Type="http://schemas.openxmlformats.org/officeDocument/2006/relationships/theme" Target="../theme/theme1.xml"/><Relationship Id="rId41" Type="http://schemas.openxmlformats.org/officeDocument/2006/relationships/image" Target="../media/image1.png"/><Relationship Id="rId42"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3">
            <a:lumOff val="44000"/>
          </a:schemeClr>
        </a:solidFill>
        <a:effectLst/>
      </p:bgPr>
    </p:bg>
    <p:spTree>
      <p:nvGrpSpPr>
        <p:cNvPr id="1" name=""/>
        <p:cNvGrpSpPr/>
        <p:nvPr/>
      </p:nvGrpSpPr>
      <p:grpSpPr>
        <a:xfrm>
          <a:off x="0" y="0"/>
          <a:ext cx="0" cy="0"/>
          <a:chOff x="0" y="0"/>
          <a:chExt cx="0" cy="0"/>
        </a:xfrm>
      </p:grpSpPr>
      <p:sp>
        <p:nvSpPr>
          <p:cNvPr id="2" name="Shape 2"/>
          <p:cNvSpPr/>
          <p:nvPr/>
        </p:nvSpPr>
        <p:spPr>
          <a:xfrm>
            <a:off x="381000" y="1231900"/>
            <a:ext cx="8382000" cy="0"/>
          </a:xfrm>
          <a:prstGeom prst="line">
            <a:avLst/>
          </a:prstGeom>
          <a:ln w="57150">
            <a:solidFill>
              <a:srgbClr val="262626"/>
            </a:solidFill>
          </a:ln>
        </p:spPr>
        <p:txBody>
          <a:bodyPr lIns="45719" rIns="45719"/>
          <a:lstStyle/>
          <a:p>
            <a:endParaRPr/>
          </a:p>
        </p:txBody>
      </p:sp>
      <p:sp>
        <p:nvSpPr>
          <p:cNvPr id="3" name="Shape 3"/>
          <p:cNvSpPr/>
          <p:nvPr/>
        </p:nvSpPr>
        <p:spPr>
          <a:xfrm>
            <a:off x="381000" y="6451600"/>
            <a:ext cx="8382000" cy="0"/>
          </a:xfrm>
          <a:prstGeom prst="line">
            <a:avLst/>
          </a:prstGeom>
          <a:ln w="57150">
            <a:solidFill>
              <a:srgbClr val="262626"/>
            </a:solidFill>
          </a:ln>
        </p:spPr>
        <p:txBody>
          <a:bodyPr lIns="45719" rIns="45719"/>
          <a:lstStyle/>
          <a:p>
            <a:endParaRPr/>
          </a:p>
        </p:txBody>
      </p:sp>
      <p:sp>
        <p:nvSpPr>
          <p:cNvPr id="4" name="Shape 4"/>
          <p:cNvSpPr/>
          <p:nvPr/>
        </p:nvSpPr>
        <p:spPr>
          <a:xfrm>
            <a:off x="1295400" y="6451600"/>
            <a:ext cx="6553200" cy="37523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spcBef>
                <a:spcPts val="1200"/>
              </a:spcBef>
              <a:defRPr>
                <a:latin typeface="Arial"/>
                <a:ea typeface="Arial"/>
                <a:cs typeface="Arial"/>
                <a:sym typeface="Arial"/>
              </a:defRPr>
            </a:lvl1pPr>
          </a:lstStyle>
          <a:p>
            <a:r>
              <a:t>STAMP EU 2015</a:t>
            </a:r>
          </a:p>
        </p:txBody>
      </p:sp>
      <p:pic>
        <p:nvPicPr>
          <p:cNvPr id="5" name="image1.png" descr="pyrforos.gif"/>
          <p:cNvPicPr>
            <a:picLocks noChangeAspect="1"/>
          </p:cNvPicPr>
          <p:nvPr/>
        </p:nvPicPr>
        <p:blipFill>
          <a:blip r:embed="rId41">
            <a:extLst/>
          </a:blip>
          <a:stretch>
            <a:fillRect/>
          </a:stretch>
        </p:blipFill>
        <p:spPr>
          <a:xfrm>
            <a:off x="139700" y="0"/>
            <a:ext cx="1155700" cy="1143000"/>
          </a:xfrm>
          <a:prstGeom prst="rect">
            <a:avLst/>
          </a:prstGeom>
          <a:ln w="12700">
            <a:miter lim="400000"/>
          </a:ln>
        </p:spPr>
      </p:pic>
      <p:pic>
        <p:nvPicPr>
          <p:cNvPr id="6" name="image2.png"/>
          <p:cNvPicPr>
            <a:picLocks noChangeAspect="1"/>
          </p:cNvPicPr>
          <p:nvPr/>
        </p:nvPicPr>
        <p:blipFill>
          <a:blip r:embed="rId42">
            <a:extLst/>
          </a:blip>
          <a:srcRect r="79484"/>
          <a:stretch>
            <a:fillRect/>
          </a:stretch>
        </p:blipFill>
        <p:spPr>
          <a:xfrm>
            <a:off x="7848600" y="71985"/>
            <a:ext cx="1183556" cy="1071015"/>
          </a:xfrm>
          <a:prstGeom prst="rect">
            <a:avLst/>
          </a:prstGeom>
          <a:ln w="12700">
            <a:miter lim="400000"/>
          </a:ln>
        </p:spPr>
      </p:pic>
      <p:sp>
        <p:nvSpPr>
          <p:cNvPr id="7" name="Shape 7"/>
          <p:cNvSpPr/>
          <p:nvPr/>
        </p:nvSpPr>
        <p:spPr>
          <a:xfrm>
            <a:off x="0" y="0"/>
            <a:ext cx="9144000" cy="128588"/>
          </a:xfrm>
          <a:prstGeom prst="rect">
            <a:avLst/>
          </a:prstGeom>
          <a:gradFill>
            <a:gsLst>
              <a:gs pos="0">
                <a:srgbClr val="FF0000"/>
              </a:gs>
              <a:gs pos="100000">
                <a:srgbClr val="B50202"/>
              </a:gs>
            </a:gsLst>
            <a:lin ang="5400000"/>
          </a:gradFill>
          <a:ln w="12700">
            <a:miter lim="400000"/>
          </a:ln>
          <a:effectLst>
            <a:outerShdw blurRad="635000" dist="50799" dir="16200000" rotWithShape="0">
              <a:srgbClr val="808080">
                <a:alpha val="71999"/>
              </a:srgbClr>
            </a:outerShdw>
          </a:effectLst>
        </p:spPr>
        <p:txBody>
          <a:bodyPr lIns="45719" rIns="45719"/>
          <a:lstStyle/>
          <a:p>
            <a:pPr algn="ctr">
              <a:defRPr>
                <a:solidFill>
                  <a:srgbClr val="990033"/>
                </a:solidFill>
                <a:effectLst>
                  <a:outerShdw blurRad="50800" dist="38100" dir="2700000" rotWithShape="0">
                    <a:srgbClr val="000000">
                      <a:alpha val="40000"/>
                    </a:srgbClr>
                  </a:outerShdw>
                </a:effectLst>
              </a:defRPr>
            </a:pPr>
            <a:endParaRPr/>
          </a:p>
        </p:txBody>
      </p:sp>
      <p:sp>
        <p:nvSpPr>
          <p:cNvPr id="8" name="Shape 8"/>
          <p:cNvSpPr>
            <a:spLocks noGrp="1"/>
          </p:cNvSpPr>
          <p:nvPr>
            <p:ph type="title"/>
          </p:nvPr>
        </p:nvSpPr>
        <p:spPr>
          <a:xfrm>
            <a:off x="457200" y="92074"/>
            <a:ext cx="8229600" cy="1508126"/>
          </a:xfrm>
          <a:prstGeom prst="rect">
            <a:avLst/>
          </a:prstGeom>
          <a:ln w="12700">
            <a:miter lim="400000"/>
          </a:ln>
          <a:extLst>
            <a:ext uri="{C572A759-6A51-4108-AA02-DFA0A04FC94B}">
              <ma14:wrappingTextBoxFlag xmlns:ma14="http://schemas.microsoft.com/office/mac/drawingml/2011/main" val="1"/>
            </a:ext>
          </a:extLst>
        </p:spPr>
        <p:txBody>
          <a:bodyPr lIns="45719" rIns="45719" anchor="ctr">
            <a:normAutofit/>
          </a:bodyPr>
          <a:lstStyle/>
          <a:p>
            <a:r>
              <a:t>Title Text</a:t>
            </a:r>
          </a:p>
        </p:txBody>
      </p:sp>
      <p:sp>
        <p:nvSpPr>
          <p:cNvPr id="9" name="Shape 9"/>
          <p:cNvSpPr>
            <a:spLocks noGrp="1"/>
          </p:cNvSpPr>
          <p:nvPr>
            <p:ph type="body" idx="1"/>
          </p:nvPr>
        </p:nvSpPr>
        <p:spPr>
          <a:xfrm>
            <a:off x="457200" y="1600200"/>
            <a:ext cx="8229600" cy="5257800"/>
          </a:xfrm>
          <a:prstGeom prst="rect">
            <a:avLst/>
          </a:prstGeom>
          <a:ln w="12700">
            <a:miter lim="400000"/>
          </a:ln>
          <a:extLst>
            <a:ext uri="{C572A759-6A51-4108-AA02-DFA0A04FC94B}">
              <ma14:wrappingTextBoxFlag xmlns:ma14="http://schemas.microsoft.com/office/mac/drawingml/2011/main" val="1"/>
            </a:ext>
          </a:extLst>
        </p:spPr>
        <p:txBody>
          <a:bodyPr lIns="45719" rIns="45719"/>
          <a:lstStyle/>
          <a:p>
            <a:r>
              <a:t>Body Level One</a:t>
            </a:r>
          </a:p>
          <a:p>
            <a:pPr lvl="1"/>
            <a:r>
              <a:t>Body Level Two</a:t>
            </a:r>
          </a:p>
          <a:p>
            <a:pPr lvl="2"/>
            <a:r>
              <a:t>Body Level Three</a:t>
            </a:r>
          </a:p>
          <a:p>
            <a:pPr lvl="3"/>
            <a:r>
              <a:t>Body Level Four</a:t>
            </a:r>
          </a:p>
          <a:p>
            <a:pPr lvl="4"/>
            <a:r>
              <a:t>Body Level Five</a:t>
            </a:r>
          </a:p>
        </p:txBody>
      </p:sp>
      <p:sp>
        <p:nvSpPr>
          <p:cNvPr id="10" name="Shape 10"/>
          <p:cNvSpPr>
            <a:spLocks noGrp="1"/>
          </p:cNvSpPr>
          <p:nvPr>
            <p:ph type="sldNum" sz="quarter" idx="2"/>
          </p:nvPr>
        </p:nvSpPr>
        <p:spPr>
          <a:xfrm>
            <a:off x="4419600" y="6172200"/>
            <a:ext cx="2133600" cy="368301"/>
          </a:xfrm>
          <a:prstGeom prst="rect">
            <a:avLst/>
          </a:prstGeom>
          <a:ln w="12700">
            <a:miter lim="400000"/>
          </a:ln>
        </p:spPr>
        <p:txBody>
          <a:bodyPr wrap="none" lIns="45719" rIns="45719" anchor="ctr">
            <a:spAutoFit/>
          </a:bodyPr>
          <a:lstStyle>
            <a:lvl1pPr algn="r">
              <a:defRPr sz="1200">
                <a:solidFill>
                  <a:srgbClr val="990033"/>
                </a:solidFil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 id="2147483685" r:id="rId37"/>
    <p:sldLayoutId id="2147483686" r:id="rId38"/>
    <p:sldLayoutId id="2147483687" r:id="rId39"/>
  </p:sldLayoutIdLst>
  <p:transition xmlns:p14="http://schemas.microsoft.com/office/powerpoint/2010/main" spd="med"/>
  <p:txStyles>
    <p:titleStyle>
      <a:lvl1pPr marL="0" marR="0" indent="0" algn="ctr" defTabSz="914400" rtl="0" latinLnBrk="0">
        <a:lnSpc>
          <a:spcPct val="100000"/>
        </a:lnSpc>
        <a:spcBef>
          <a:spcPts val="0"/>
        </a:spcBef>
        <a:spcAft>
          <a:spcPts val="0"/>
        </a:spcAft>
        <a:buClrTx/>
        <a:buSzTx/>
        <a:buFontTx/>
        <a:buNone/>
        <a:tabLst/>
        <a:defRPr sz="3200" b="1" i="0" u="none" strike="noStrike" cap="none" spc="0" baseline="0">
          <a:ln>
            <a:noFill/>
          </a:ln>
          <a:solidFill>
            <a:srgbClr val="000000"/>
          </a:solidFill>
          <a:uFillTx/>
          <a:latin typeface="Arial"/>
          <a:ea typeface="Arial"/>
          <a:cs typeface="Arial"/>
          <a:sym typeface="Arial"/>
        </a:defRPr>
      </a:lvl1pPr>
      <a:lvl2pPr marL="0" marR="0" indent="0" algn="ctr" defTabSz="914400" rtl="0" latinLnBrk="0">
        <a:lnSpc>
          <a:spcPct val="100000"/>
        </a:lnSpc>
        <a:spcBef>
          <a:spcPts val="0"/>
        </a:spcBef>
        <a:spcAft>
          <a:spcPts val="0"/>
        </a:spcAft>
        <a:buClrTx/>
        <a:buSzTx/>
        <a:buFontTx/>
        <a:buNone/>
        <a:tabLst/>
        <a:defRPr sz="3200" b="1" i="0" u="none" strike="noStrike" cap="none" spc="0" baseline="0">
          <a:ln>
            <a:noFill/>
          </a:ln>
          <a:solidFill>
            <a:srgbClr val="000000"/>
          </a:solidFill>
          <a:uFillTx/>
          <a:latin typeface="Arial"/>
          <a:ea typeface="Arial"/>
          <a:cs typeface="Arial"/>
          <a:sym typeface="Arial"/>
        </a:defRPr>
      </a:lvl2pPr>
      <a:lvl3pPr marL="0" marR="0" indent="0" algn="ctr" defTabSz="914400" rtl="0" latinLnBrk="0">
        <a:lnSpc>
          <a:spcPct val="100000"/>
        </a:lnSpc>
        <a:spcBef>
          <a:spcPts val="0"/>
        </a:spcBef>
        <a:spcAft>
          <a:spcPts val="0"/>
        </a:spcAft>
        <a:buClrTx/>
        <a:buSzTx/>
        <a:buFontTx/>
        <a:buNone/>
        <a:tabLst/>
        <a:defRPr sz="3200" b="1" i="0" u="none" strike="noStrike" cap="none" spc="0" baseline="0">
          <a:ln>
            <a:noFill/>
          </a:ln>
          <a:solidFill>
            <a:srgbClr val="000000"/>
          </a:solidFill>
          <a:uFillTx/>
          <a:latin typeface="Arial"/>
          <a:ea typeface="Arial"/>
          <a:cs typeface="Arial"/>
          <a:sym typeface="Arial"/>
        </a:defRPr>
      </a:lvl3pPr>
      <a:lvl4pPr marL="0" marR="0" indent="0" algn="ctr" defTabSz="914400" rtl="0" latinLnBrk="0">
        <a:lnSpc>
          <a:spcPct val="100000"/>
        </a:lnSpc>
        <a:spcBef>
          <a:spcPts val="0"/>
        </a:spcBef>
        <a:spcAft>
          <a:spcPts val="0"/>
        </a:spcAft>
        <a:buClrTx/>
        <a:buSzTx/>
        <a:buFontTx/>
        <a:buNone/>
        <a:tabLst/>
        <a:defRPr sz="3200" b="1" i="0" u="none" strike="noStrike" cap="none" spc="0" baseline="0">
          <a:ln>
            <a:noFill/>
          </a:ln>
          <a:solidFill>
            <a:srgbClr val="000000"/>
          </a:solidFill>
          <a:uFillTx/>
          <a:latin typeface="Arial"/>
          <a:ea typeface="Arial"/>
          <a:cs typeface="Arial"/>
          <a:sym typeface="Arial"/>
        </a:defRPr>
      </a:lvl4pPr>
      <a:lvl5pPr marL="0" marR="0" indent="0" algn="ctr" defTabSz="914400" rtl="0" latinLnBrk="0">
        <a:lnSpc>
          <a:spcPct val="100000"/>
        </a:lnSpc>
        <a:spcBef>
          <a:spcPts val="0"/>
        </a:spcBef>
        <a:spcAft>
          <a:spcPts val="0"/>
        </a:spcAft>
        <a:buClrTx/>
        <a:buSzTx/>
        <a:buFontTx/>
        <a:buNone/>
        <a:tabLst/>
        <a:defRPr sz="3200" b="1" i="0" u="none" strike="noStrike" cap="none" spc="0" baseline="0">
          <a:ln>
            <a:noFill/>
          </a:ln>
          <a:solidFill>
            <a:srgbClr val="000000"/>
          </a:solidFill>
          <a:uFillTx/>
          <a:latin typeface="Arial"/>
          <a:ea typeface="Arial"/>
          <a:cs typeface="Arial"/>
          <a:sym typeface="Arial"/>
        </a:defRPr>
      </a:lvl5pPr>
      <a:lvl6pPr marL="0" marR="0" indent="457200" algn="ctr" defTabSz="914400" rtl="0" latinLnBrk="0">
        <a:lnSpc>
          <a:spcPct val="100000"/>
        </a:lnSpc>
        <a:spcBef>
          <a:spcPts val="0"/>
        </a:spcBef>
        <a:spcAft>
          <a:spcPts val="0"/>
        </a:spcAft>
        <a:buClrTx/>
        <a:buSzTx/>
        <a:buFontTx/>
        <a:buNone/>
        <a:tabLst/>
        <a:defRPr sz="3200" b="1" i="0" u="none" strike="noStrike" cap="none" spc="0" baseline="0">
          <a:ln>
            <a:noFill/>
          </a:ln>
          <a:solidFill>
            <a:srgbClr val="000000"/>
          </a:solidFill>
          <a:uFillTx/>
          <a:latin typeface="Arial"/>
          <a:ea typeface="Arial"/>
          <a:cs typeface="Arial"/>
          <a:sym typeface="Arial"/>
        </a:defRPr>
      </a:lvl6pPr>
      <a:lvl7pPr marL="0" marR="0" indent="914400" algn="ctr" defTabSz="914400" rtl="0" latinLnBrk="0">
        <a:lnSpc>
          <a:spcPct val="100000"/>
        </a:lnSpc>
        <a:spcBef>
          <a:spcPts val="0"/>
        </a:spcBef>
        <a:spcAft>
          <a:spcPts val="0"/>
        </a:spcAft>
        <a:buClrTx/>
        <a:buSzTx/>
        <a:buFontTx/>
        <a:buNone/>
        <a:tabLst/>
        <a:defRPr sz="3200" b="1" i="0" u="none" strike="noStrike" cap="none" spc="0" baseline="0">
          <a:ln>
            <a:noFill/>
          </a:ln>
          <a:solidFill>
            <a:srgbClr val="000000"/>
          </a:solidFill>
          <a:uFillTx/>
          <a:latin typeface="Arial"/>
          <a:ea typeface="Arial"/>
          <a:cs typeface="Arial"/>
          <a:sym typeface="Arial"/>
        </a:defRPr>
      </a:lvl7pPr>
      <a:lvl8pPr marL="0" marR="0" indent="1371600" algn="ctr" defTabSz="914400" rtl="0" latinLnBrk="0">
        <a:lnSpc>
          <a:spcPct val="100000"/>
        </a:lnSpc>
        <a:spcBef>
          <a:spcPts val="0"/>
        </a:spcBef>
        <a:spcAft>
          <a:spcPts val="0"/>
        </a:spcAft>
        <a:buClrTx/>
        <a:buSzTx/>
        <a:buFontTx/>
        <a:buNone/>
        <a:tabLst/>
        <a:defRPr sz="3200" b="1" i="0" u="none" strike="noStrike" cap="none" spc="0" baseline="0">
          <a:ln>
            <a:noFill/>
          </a:ln>
          <a:solidFill>
            <a:srgbClr val="000000"/>
          </a:solidFill>
          <a:uFillTx/>
          <a:latin typeface="Arial"/>
          <a:ea typeface="Arial"/>
          <a:cs typeface="Arial"/>
          <a:sym typeface="Arial"/>
        </a:defRPr>
      </a:lvl8pPr>
      <a:lvl9pPr marL="0" marR="0" indent="1828800" algn="ctr" defTabSz="914400" rtl="0" latinLnBrk="0">
        <a:lnSpc>
          <a:spcPct val="100000"/>
        </a:lnSpc>
        <a:spcBef>
          <a:spcPts val="0"/>
        </a:spcBef>
        <a:spcAft>
          <a:spcPts val="0"/>
        </a:spcAft>
        <a:buClrTx/>
        <a:buSzTx/>
        <a:buFontTx/>
        <a:buNone/>
        <a:tabLst/>
        <a:defRPr sz="3200" b="1" i="0" u="none" strike="noStrike" cap="none" spc="0" baseline="0">
          <a:ln>
            <a:noFill/>
          </a:ln>
          <a:solidFill>
            <a:srgbClr val="000000"/>
          </a:solidFill>
          <a:uFillTx/>
          <a:latin typeface="Arial"/>
          <a:ea typeface="Arial"/>
          <a:cs typeface="Arial"/>
          <a:sym typeface="Arial"/>
        </a:defRPr>
      </a:lvl9pPr>
    </p:titleStyle>
    <p:bodyStyle>
      <a:lvl1pPr marL="342900" marR="0" indent="-342900" algn="l" defTabSz="914400" rtl="0" latinLnBrk="0">
        <a:lnSpc>
          <a:spcPct val="100000"/>
        </a:lnSpc>
        <a:spcBef>
          <a:spcPts val="700"/>
        </a:spcBef>
        <a:spcAft>
          <a:spcPts val="0"/>
        </a:spcAft>
        <a:buClrTx/>
        <a:buSzPct val="100000"/>
        <a:buFontTx/>
        <a:buChar char="•"/>
        <a:tabLst/>
        <a:defRPr sz="3200" b="1" i="0" u="none" strike="noStrike" cap="none" spc="0" baseline="0">
          <a:ln>
            <a:noFill/>
          </a:ln>
          <a:solidFill>
            <a:srgbClr val="000000"/>
          </a:solidFill>
          <a:uFillTx/>
          <a:latin typeface="Arial"/>
          <a:ea typeface="Arial"/>
          <a:cs typeface="Arial"/>
          <a:sym typeface="Arial"/>
        </a:defRPr>
      </a:lvl1pPr>
      <a:lvl2pPr marL="783771" marR="0" indent="-326571" algn="l" defTabSz="914400" rtl="0" latinLnBrk="0">
        <a:lnSpc>
          <a:spcPct val="100000"/>
        </a:lnSpc>
        <a:spcBef>
          <a:spcPts val="700"/>
        </a:spcBef>
        <a:spcAft>
          <a:spcPts val="0"/>
        </a:spcAft>
        <a:buClrTx/>
        <a:buSzPct val="100000"/>
        <a:buFontTx/>
        <a:buChar char="–"/>
        <a:tabLst/>
        <a:defRPr sz="3200" b="1" i="0" u="none" strike="noStrike" cap="none" spc="0" baseline="0">
          <a:ln>
            <a:noFill/>
          </a:ln>
          <a:solidFill>
            <a:srgbClr val="000000"/>
          </a:solidFill>
          <a:uFillTx/>
          <a:latin typeface="Arial"/>
          <a:ea typeface="Arial"/>
          <a:cs typeface="Arial"/>
          <a:sym typeface="Arial"/>
        </a:defRPr>
      </a:lvl2pPr>
      <a:lvl3pPr marL="1219200" marR="0" indent="-304800" algn="l" defTabSz="914400" rtl="0" latinLnBrk="0">
        <a:lnSpc>
          <a:spcPct val="100000"/>
        </a:lnSpc>
        <a:spcBef>
          <a:spcPts val="700"/>
        </a:spcBef>
        <a:spcAft>
          <a:spcPts val="0"/>
        </a:spcAft>
        <a:buClrTx/>
        <a:buSzPct val="100000"/>
        <a:buFontTx/>
        <a:buChar char="•"/>
        <a:tabLst/>
        <a:defRPr sz="3200" b="1" i="0" u="none" strike="noStrike" cap="none" spc="0" baseline="0">
          <a:ln>
            <a:noFill/>
          </a:ln>
          <a:solidFill>
            <a:srgbClr val="000000"/>
          </a:solidFill>
          <a:uFillTx/>
          <a:latin typeface="Arial"/>
          <a:ea typeface="Arial"/>
          <a:cs typeface="Arial"/>
          <a:sym typeface="Arial"/>
        </a:defRPr>
      </a:lvl3pPr>
      <a:lvl4pPr marL="1737360" marR="0" indent="-365760" algn="l" defTabSz="914400" rtl="0" latinLnBrk="0">
        <a:lnSpc>
          <a:spcPct val="100000"/>
        </a:lnSpc>
        <a:spcBef>
          <a:spcPts val="700"/>
        </a:spcBef>
        <a:spcAft>
          <a:spcPts val="0"/>
        </a:spcAft>
        <a:buClrTx/>
        <a:buSzPct val="100000"/>
        <a:buFontTx/>
        <a:buChar char="–"/>
        <a:tabLst/>
        <a:defRPr sz="3200" b="1" i="0" u="none" strike="noStrike" cap="none" spc="0" baseline="0">
          <a:ln>
            <a:noFill/>
          </a:ln>
          <a:solidFill>
            <a:srgbClr val="000000"/>
          </a:solidFill>
          <a:uFillTx/>
          <a:latin typeface="Arial"/>
          <a:ea typeface="Arial"/>
          <a:cs typeface="Arial"/>
          <a:sym typeface="Arial"/>
        </a:defRPr>
      </a:lvl4pPr>
      <a:lvl5pPr marL="2194560" marR="0" indent="-365760" algn="l" defTabSz="914400" rtl="0" latinLnBrk="0">
        <a:lnSpc>
          <a:spcPct val="100000"/>
        </a:lnSpc>
        <a:spcBef>
          <a:spcPts val="700"/>
        </a:spcBef>
        <a:spcAft>
          <a:spcPts val="0"/>
        </a:spcAft>
        <a:buClrTx/>
        <a:buSzPct val="100000"/>
        <a:buFontTx/>
        <a:buChar char="»"/>
        <a:tabLst/>
        <a:defRPr sz="3200" b="1" i="0" u="none" strike="noStrike" cap="none" spc="0" baseline="0">
          <a:ln>
            <a:noFill/>
          </a:ln>
          <a:solidFill>
            <a:srgbClr val="000000"/>
          </a:solidFill>
          <a:uFillTx/>
          <a:latin typeface="Arial"/>
          <a:ea typeface="Arial"/>
          <a:cs typeface="Arial"/>
          <a:sym typeface="Arial"/>
        </a:defRPr>
      </a:lvl5pPr>
      <a:lvl6pPr marL="2651760" marR="0" indent="-365760" algn="l" defTabSz="914400" rtl="0" latinLnBrk="0">
        <a:lnSpc>
          <a:spcPct val="100000"/>
        </a:lnSpc>
        <a:spcBef>
          <a:spcPts val="700"/>
        </a:spcBef>
        <a:spcAft>
          <a:spcPts val="0"/>
        </a:spcAft>
        <a:buClrTx/>
        <a:buSzPct val="100000"/>
        <a:buFontTx/>
        <a:buChar char="»"/>
        <a:tabLst/>
        <a:defRPr sz="3200" b="1" i="0" u="none" strike="noStrike" cap="none" spc="0" baseline="0">
          <a:ln>
            <a:noFill/>
          </a:ln>
          <a:solidFill>
            <a:srgbClr val="000000"/>
          </a:solidFill>
          <a:uFillTx/>
          <a:latin typeface="Arial"/>
          <a:ea typeface="Arial"/>
          <a:cs typeface="Arial"/>
          <a:sym typeface="Arial"/>
        </a:defRPr>
      </a:lvl6pPr>
      <a:lvl7pPr marL="3108960" marR="0" indent="-365760" algn="l" defTabSz="914400" rtl="0" latinLnBrk="0">
        <a:lnSpc>
          <a:spcPct val="100000"/>
        </a:lnSpc>
        <a:spcBef>
          <a:spcPts val="700"/>
        </a:spcBef>
        <a:spcAft>
          <a:spcPts val="0"/>
        </a:spcAft>
        <a:buClrTx/>
        <a:buSzPct val="100000"/>
        <a:buFontTx/>
        <a:buChar char="»"/>
        <a:tabLst/>
        <a:defRPr sz="3200" b="1" i="0" u="none" strike="noStrike" cap="none" spc="0" baseline="0">
          <a:ln>
            <a:noFill/>
          </a:ln>
          <a:solidFill>
            <a:srgbClr val="000000"/>
          </a:solidFill>
          <a:uFillTx/>
          <a:latin typeface="Arial"/>
          <a:ea typeface="Arial"/>
          <a:cs typeface="Arial"/>
          <a:sym typeface="Arial"/>
        </a:defRPr>
      </a:lvl7pPr>
      <a:lvl8pPr marL="3566159" marR="0" indent="-365759" algn="l" defTabSz="914400" rtl="0" latinLnBrk="0">
        <a:lnSpc>
          <a:spcPct val="100000"/>
        </a:lnSpc>
        <a:spcBef>
          <a:spcPts val="700"/>
        </a:spcBef>
        <a:spcAft>
          <a:spcPts val="0"/>
        </a:spcAft>
        <a:buClrTx/>
        <a:buSzPct val="100000"/>
        <a:buFontTx/>
        <a:buChar char="»"/>
        <a:tabLst/>
        <a:defRPr sz="3200" b="1" i="0" u="none" strike="noStrike" cap="none" spc="0" baseline="0">
          <a:ln>
            <a:noFill/>
          </a:ln>
          <a:solidFill>
            <a:srgbClr val="000000"/>
          </a:solidFill>
          <a:uFillTx/>
          <a:latin typeface="Arial"/>
          <a:ea typeface="Arial"/>
          <a:cs typeface="Arial"/>
          <a:sym typeface="Arial"/>
        </a:defRPr>
      </a:lvl8pPr>
      <a:lvl9pPr marL="4023359" marR="0" indent="-365759" algn="l" defTabSz="914400" rtl="0" latinLnBrk="0">
        <a:lnSpc>
          <a:spcPct val="100000"/>
        </a:lnSpc>
        <a:spcBef>
          <a:spcPts val="700"/>
        </a:spcBef>
        <a:spcAft>
          <a:spcPts val="0"/>
        </a:spcAft>
        <a:buClrTx/>
        <a:buSzPct val="100000"/>
        <a:buFontTx/>
        <a:buChar char="»"/>
        <a:tabLst/>
        <a:defRPr sz="3200" b="1" i="0" u="none" strike="noStrike" cap="none" spc="0" baseline="0">
          <a:ln>
            <a:noFill/>
          </a:ln>
          <a:solidFill>
            <a:srgbClr val="000000"/>
          </a:solidFill>
          <a:uFillTx/>
          <a:latin typeface="Arial"/>
          <a:ea typeface="Arial"/>
          <a:cs typeface="Arial"/>
          <a:sym typeface="Arial"/>
        </a:defRPr>
      </a:lvl9pPr>
    </p:bodyStyle>
    <p:otherStyle>
      <a:lvl1pPr marL="0" marR="0" indent="0" algn="r" defTabSz="914400" rtl="0" latinLnBrk="0">
        <a:lnSpc>
          <a:spcPct val="100000"/>
        </a:lnSpc>
        <a:spcBef>
          <a:spcPts val="0"/>
        </a:spcBef>
        <a:spcAft>
          <a:spcPts val="0"/>
        </a:spcAft>
        <a:buClrTx/>
        <a:buSzTx/>
        <a:buFontTx/>
        <a:buNone/>
        <a:tabLst/>
        <a:defRPr sz="1200" b="1" i="0" u="none" strike="noStrike" cap="none" spc="0" baseline="0">
          <a:ln>
            <a:noFill/>
          </a:ln>
          <a:solidFill>
            <a:schemeClr val="tx1"/>
          </a:solidFill>
          <a:uFillTx/>
          <a:latin typeface="+mn-lt"/>
          <a:ea typeface="+mn-ea"/>
          <a:cs typeface="+mn-cs"/>
          <a:sym typeface="Times New Roman"/>
        </a:defRPr>
      </a:lvl1pPr>
      <a:lvl2pPr marL="0" marR="0" indent="457200" algn="r" defTabSz="914400" rtl="0" latinLnBrk="0">
        <a:lnSpc>
          <a:spcPct val="100000"/>
        </a:lnSpc>
        <a:spcBef>
          <a:spcPts val="0"/>
        </a:spcBef>
        <a:spcAft>
          <a:spcPts val="0"/>
        </a:spcAft>
        <a:buClrTx/>
        <a:buSzTx/>
        <a:buFontTx/>
        <a:buNone/>
        <a:tabLst/>
        <a:defRPr sz="1200" b="1" i="0" u="none" strike="noStrike" cap="none" spc="0" baseline="0">
          <a:ln>
            <a:noFill/>
          </a:ln>
          <a:solidFill>
            <a:schemeClr val="tx1"/>
          </a:solidFill>
          <a:uFillTx/>
          <a:latin typeface="+mn-lt"/>
          <a:ea typeface="+mn-ea"/>
          <a:cs typeface="+mn-cs"/>
          <a:sym typeface="Times New Roman"/>
        </a:defRPr>
      </a:lvl2pPr>
      <a:lvl3pPr marL="0" marR="0" indent="914400" algn="r" defTabSz="914400" rtl="0" latinLnBrk="0">
        <a:lnSpc>
          <a:spcPct val="100000"/>
        </a:lnSpc>
        <a:spcBef>
          <a:spcPts val="0"/>
        </a:spcBef>
        <a:spcAft>
          <a:spcPts val="0"/>
        </a:spcAft>
        <a:buClrTx/>
        <a:buSzTx/>
        <a:buFontTx/>
        <a:buNone/>
        <a:tabLst/>
        <a:defRPr sz="1200" b="1" i="0" u="none" strike="noStrike" cap="none" spc="0" baseline="0">
          <a:ln>
            <a:noFill/>
          </a:ln>
          <a:solidFill>
            <a:schemeClr val="tx1"/>
          </a:solidFill>
          <a:uFillTx/>
          <a:latin typeface="+mn-lt"/>
          <a:ea typeface="+mn-ea"/>
          <a:cs typeface="+mn-cs"/>
          <a:sym typeface="Times New Roman"/>
        </a:defRPr>
      </a:lvl3pPr>
      <a:lvl4pPr marL="0" marR="0" indent="1371600" algn="r" defTabSz="914400" rtl="0" latinLnBrk="0">
        <a:lnSpc>
          <a:spcPct val="100000"/>
        </a:lnSpc>
        <a:spcBef>
          <a:spcPts val="0"/>
        </a:spcBef>
        <a:spcAft>
          <a:spcPts val="0"/>
        </a:spcAft>
        <a:buClrTx/>
        <a:buSzTx/>
        <a:buFontTx/>
        <a:buNone/>
        <a:tabLst/>
        <a:defRPr sz="1200" b="1" i="0" u="none" strike="noStrike" cap="none" spc="0" baseline="0">
          <a:ln>
            <a:noFill/>
          </a:ln>
          <a:solidFill>
            <a:schemeClr val="tx1"/>
          </a:solidFill>
          <a:uFillTx/>
          <a:latin typeface="+mn-lt"/>
          <a:ea typeface="+mn-ea"/>
          <a:cs typeface="+mn-cs"/>
          <a:sym typeface="Times New Roman"/>
        </a:defRPr>
      </a:lvl4pPr>
      <a:lvl5pPr marL="0" marR="0" indent="1828800" algn="r" defTabSz="914400" rtl="0" latinLnBrk="0">
        <a:lnSpc>
          <a:spcPct val="100000"/>
        </a:lnSpc>
        <a:spcBef>
          <a:spcPts val="0"/>
        </a:spcBef>
        <a:spcAft>
          <a:spcPts val="0"/>
        </a:spcAft>
        <a:buClrTx/>
        <a:buSzTx/>
        <a:buFontTx/>
        <a:buNone/>
        <a:tabLst/>
        <a:defRPr sz="1200" b="1" i="0" u="none" strike="noStrike" cap="none" spc="0" baseline="0">
          <a:ln>
            <a:noFill/>
          </a:ln>
          <a:solidFill>
            <a:schemeClr val="tx1"/>
          </a:solidFill>
          <a:uFillTx/>
          <a:latin typeface="+mn-lt"/>
          <a:ea typeface="+mn-ea"/>
          <a:cs typeface="+mn-cs"/>
          <a:sym typeface="Times New Roman"/>
        </a:defRPr>
      </a:lvl5pPr>
      <a:lvl6pPr marL="0" marR="0" indent="2286000" algn="r" defTabSz="914400" rtl="0" latinLnBrk="0">
        <a:lnSpc>
          <a:spcPct val="100000"/>
        </a:lnSpc>
        <a:spcBef>
          <a:spcPts val="0"/>
        </a:spcBef>
        <a:spcAft>
          <a:spcPts val="0"/>
        </a:spcAft>
        <a:buClrTx/>
        <a:buSzTx/>
        <a:buFontTx/>
        <a:buNone/>
        <a:tabLst/>
        <a:defRPr sz="1200" b="1" i="0" u="none" strike="noStrike" cap="none" spc="0" baseline="0">
          <a:ln>
            <a:noFill/>
          </a:ln>
          <a:solidFill>
            <a:schemeClr val="tx1"/>
          </a:solidFill>
          <a:uFillTx/>
          <a:latin typeface="+mn-lt"/>
          <a:ea typeface="+mn-ea"/>
          <a:cs typeface="+mn-cs"/>
          <a:sym typeface="Times New Roman"/>
        </a:defRPr>
      </a:lvl6pPr>
      <a:lvl7pPr marL="0" marR="0" indent="2743200" algn="r" defTabSz="914400" rtl="0" latinLnBrk="0">
        <a:lnSpc>
          <a:spcPct val="100000"/>
        </a:lnSpc>
        <a:spcBef>
          <a:spcPts val="0"/>
        </a:spcBef>
        <a:spcAft>
          <a:spcPts val="0"/>
        </a:spcAft>
        <a:buClrTx/>
        <a:buSzTx/>
        <a:buFontTx/>
        <a:buNone/>
        <a:tabLst/>
        <a:defRPr sz="1200" b="1" i="0" u="none" strike="noStrike" cap="none" spc="0" baseline="0">
          <a:ln>
            <a:noFill/>
          </a:ln>
          <a:solidFill>
            <a:schemeClr val="tx1"/>
          </a:solidFill>
          <a:uFillTx/>
          <a:latin typeface="+mn-lt"/>
          <a:ea typeface="+mn-ea"/>
          <a:cs typeface="+mn-cs"/>
          <a:sym typeface="Times New Roman"/>
        </a:defRPr>
      </a:lvl7pPr>
      <a:lvl8pPr marL="0" marR="0" indent="3200400" algn="r" defTabSz="914400" rtl="0" latinLnBrk="0">
        <a:lnSpc>
          <a:spcPct val="100000"/>
        </a:lnSpc>
        <a:spcBef>
          <a:spcPts val="0"/>
        </a:spcBef>
        <a:spcAft>
          <a:spcPts val="0"/>
        </a:spcAft>
        <a:buClrTx/>
        <a:buSzTx/>
        <a:buFontTx/>
        <a:buNone/>
        <a:tabLst/>
        <a:defRPr sz="1200" b="1" i="0" u="none" strike="noStrike" cap="none" spc="0" baseline="0">
          <a:ln>
            <a:noFill/>
          </a:ln>
          <a:solidFill>
            <a:schemeClr val="tx1"/>
          </a:solidFill>
          <a:uFillTx/>
          <a:latin typeface="+mn-lt"/>
          <a:ea typeface="+mn-ea"/>
          <a:cs typeface="+mn-cs"/>
          <a:sym typeface="Times New Roman"/>
        </a:defRPr>
      </a:lvl8pPr>
      <a:lvl9pPr marL="0" marR="0" indent="3657600" algn="r" defTabSz="914400" rtl="0" latinLnBrk="0">
        <a:lnSpc>
          <a:spcPct val="100000"/>
        </a:lnSpc>
        <a:spcBef>
          <a:spcPts val="0"/>
        </a:spcBef>
        <a:spcAft>
          <a:spcPts val="0"/>
        </a:spcAft>
        <a:buClrTx/>
        <a:buSzTx/>
        <a:buFontTx/>
        <a:buNone/>
        <a:tabLst/>
        <a:defRPr sz="1200" b="1" i="0" u="none" strike="noStrike" cap="none" spc="0" baseline="0">
          <a:ln>
            <a:noFill/>
          </a:ln>
          <a:solidFill>
            <a:schemeClr val="tx1"/>
          </a:solidFill>
          <a:uFillTx/>
          <a:latin typeface="+mn-lt"/>
          <a:ea typeface="+mn-ea"/>
          <a:cs typeface="+mn-cs"/>
          <a:sym typeface="Times New Roman"/>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8.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comments" Target="../comments/commen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hart" Target="../charts/chart1.xml"/><Relationship Id="rId3" Type="http://schemas.openxmlformats.org/officeDocument/2006/relationships/comments" Target="../comments/commen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hart" Target="../charts/char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hart" Target="../charts/char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comments" Target="../comments/commen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10.png"/><Relationship Id="rId1" Type="http://schemas.microsoft.com/office/2007/relationships/media" Target="../media/media2.mp4"/><Relationship Id="rId2" Type="http://schemas.openxmlformats.org/officeDocument/2006/relationships/video" Target="../media/media2.mp4"/></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2.xml"/><Relationship Id="rId5" Type="http://schemas.openxmlformats.org/officeDocument/2006/relationships/image" Target="../media/image5.png"/><Relationship Id="rId1" Type="http://schemas.microsoft.com/office/2007/relationships/media" Target="../media/media1.mp4"/><Relationship Id="rId2" Type="http://schemas.openxmlformats.org/officeDocument/2006/relationships/video" Target="../media/media1.mp4"/></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 name="Shape 494"/>
          <p:cNvSpPr>
            <a:spLocks noGrp="1"/>
          </p:cNvSpPr>
          <p:nvPr>
            <p:ph type="ctrTitle"/>
          </p:nvPr>
        </p:nvSpPr>
        <p:spPr>
          <a:prstGeom prst="rect">
            <a:avLst/>
          </a:prstGeom>
        </p:spPr>
        <p:txBody>
          <a:bodyPr/>
          <a:lstStyle>
            <a:lvl1pPr>
              <a:defRPr sz="2800"/>
            </a:lvl1pPr>
          </a:lstStyle>
          <a:p>
            <a:r>
              <a:rPr dirty="0"/>
              <a:t>Application of STPA on Small Drone Operation: The Approach and First Results.</a:t>
            </a:r>
          </a:p>
        </p:txBody>
      </p:sp>
      <p:sp>
        <p:nvSpPr>
          <p:cNvPr id="495" name="Shape 495"/>
          <p:cNvSpPr>
            <a:spLocks noGrp="1"/>
          </p:cNvSpPr>
          <p:nvPr>
            <p:ph type="subTitle" sz="quarter" idx="1"/>
          </p:nvPr>
        </p:nvSpPr>
        <p:spPr>
          <a:prstGeom prst="rect">
            <a:avLst/>
          </a:prstGeom>
        </p:spPr>
        <p:txBody>
          <a:bodyPr/>
          <a:lstStyle/>
          <a:p>
            <a:r>
              <a:rPr dirty="0"/>
              <a:t>HELLENIC AVIATION SOCIETY </a:t>
            </a:r>
          </a:p>
          <a:p>
            <a:r>
              <a:rPr dirty="0"/>
              <a:t>4th Aviation Conference</a:t>
            </a:r>
          </a:p>
          <a:p>
            <a:r>
              <a:rPr dirty="0"/>
              <a:t>Athens, </a:t>
            </a:r>
            <a:r>
              <a:rPr lang="en-GB" dirty="0" smtClean="0">
                <a:solidFill>
                  <a:schemeClr val="tx1"/>
                </a:solidFill>
              </a:rPr>
              <a:t>10 - 11 </a:t>
            </a:r>
            <a:r>
              <a:rPr lang="en-GB" dirty="0">
                <a:solidFill>
                  <a:schemeClr val="tx1"/>
                </a:solidFill>
              </a:rPr>
              <a:t>May </a:t>
            </a:r>
            <a:r>
              <a:rPr dirty="0">
                <a:solidFill>
                  <a:schemeClr val="tx1"/>
                </a:solidFill>
              </a:rPr>
              <a:t>2016</a:t>
            </a:r>
          </a:p>
        </p:txBody>
      </p:sp>
    </p:spTree>
  </p:cSld>
  <p:clrMapOvr>
    <a:masterClrMapping/>
  </p:clrMapOvr>
  <p:transition xmlns:p14="http://schemas.microsoft.com/office/powerpoint/2010/mai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5" name="Shape 535"/>
          <p:cNvSpPr>
            <a:spLocks noGrp="1"/>
          </p:cNvSpPr>
          <p:nvPr>
            <p:ph type="title"/>
          </p:nvPr>
        </p:nvSpPr>
        <p:spPr>
          <a:prstGeom prst="rect">
            <a:avLst/>
          </a:prstGeom>
        </p:spPr>
        <p:txBody>
          <a:bodyPr/>
          <a:lstStyle/>
          <a:p>
            <a:r>
              <a:t>Control structure</a:t>
            </a:r>
          </a:p>
        </p:txBody>
      </p:sp>
      <p:sp>
        <p:nvSpPr>
          <p:cNvPr id="536" name="Shape 536"/>
          <p:cNvSpPr/>
          <p:nvPr/>
        </p:nvSpPr>
        <p:spPr>
          <a:xfrm>
            <a:off x="2561682" y="3299831"/>
            <a:ext cx="1158083" cy="337132"/>
          </a:xfrm>
          <a:prstGeom prst="rect">
            <a:avLst/>
          </a:prstGeom>
          <a:solidFill>
            <a:schemeClr val="accent3">
              <a:lumOff val="44000"/>
            </a:schemeClr>
          </a:solidFill>
          <a:ln w="38100">
            <a:solidFill>
              <a:schemeClr val="accent3">
                <a:lumOff val="44000"/>
              </a:schemeClr>
            </a:solidFill>
          </a:ln>
        </p:spPr>
        <p:txBody>
          <a:bodyPr lIns="45719" rIns="45719" anchor="ctr"/>
          <a:lstStyle/>
          <a:p>
            <a:pPr>
              <a:defRPr>
                <a:solidFill>
                  <a:schemeClr val="accent3">
                    <a:lumOff val="44000"/>
                  </a:schemeClr>
                </a:solidFill>
              </a:defRPr>
            </a:pPr>
            <a:endParaRPr/>
          </a:p>
        </p:txBody>
      </p:sp>
      <p:sp>
        <p:nvSpPr>
          <p:cNvPr id="537" name="Shape 537"/>
          <p:cNvSpPr/>
          <p:nvPr/>
        </p:nvSpPr>
        <p:spPr>
          <a:xfrm>
            <a:off x="3137383" y="3125907"/>
            <a:ext cx="610874" cy="246665"/>
          </a:xfrm>
          <a:prstGeom prst="rect">
            <a:avLst/>
          </a:prstGeom>
          <a:solidFill>
            <a:schemeClr val="accent3">
              <a:lumOff val="44000"/>
            </a:schemeClr>
          </a:solidFill>
          <a:ln w="38100">
            <a:solidFill>
              <a:schemeClr val="accent3">
                <a:lumOff val="44000"/>
              </a:schemeClr>
            </a:solidFill>
          </a:ln>
        </p:spPr>
        <p:txBody>
          <a:bodyPr lIns="45719" rIns="45719" anchor="ctr"/>
          <a:lstStyle/>
          <a:p>
            <a:pPr>
              <a:defRPr>
                <a:solidFill>
                  <a:schemeClr val="accent3">
                    <a:lumOff val="44000"/>
                  </a:schemeClr>
                </a:solidFill>
              </a:defRPr>
            </a:pPr>
            <a:endParaRPr/>
          </a:p>
        </p:txBody>
      </p:sp>
      <p:pic>
        <p:nvPicPr>
          <p:cNvPr id="538" name="drones.jpg"/>
          <p:cNvPicPr>
            <a:picLocks noChangeAspect="1"/>
          </p:cNvPicPr>
          <p:nvPr/>
        </p:nvPicPr>
        <p:blipFill>
          <a:blip r:embed="rId3">
            <a:extLst/>
          </a:blip>
          <a:stretch>
            <a:fillRect/>
          </a:stretch>
        </p:blipFill>
        <p:spPr>
          <a:xfrm>
            <a:off x="2079293" y="1184076"/>
            <a:ext cx="5168324" cy="5226505"/>
          </a:xfrm>
          <a:prstGeom prst="rect">
            <a:avLst/>
          </a:prstGeom>
          <a:ln w="12700">
            <a:miter lim="400000"/>
          </a:ln>
        </p:spPr>
      </p:pic>
    </p:spTree>
  </p:cSld>
  <p:clrMapOvr>
    <a:masterClrMapping/>
  </p:clrMapOvr>
  <p:transition xmlns:p14="http://schemas.microsoft.com/office/powerpoint/2010/main" spd="slow"/>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 name="Shape 542"/>
          <p:cNvSpPr>
            <a:spLocks noGrp="1"/>
          </p:cNvSpPr>
          <p:nvPr>
            <p:ph type="title"/>
          </p:nvPr>
        </p:nvSpPr>
        <p:spPr>
          <a:prstGeom prst="rect">
            <a:avLst/>
          </a:prstGeom>
        </p:spPr>
        <p:txBody>
          <a:bodyPr>
            <a:normAutofit fontScale="90000"/>
          </a:bodyPr>
          <a:lstStyle>
            <a:lvl1pPr defTabSz="768095">
              <a:defRPr sz="2688"/>
            </a:lvl1pPr>
          </a:lstStyle>
          <a:p>
            <a:r>
              <a:rPr dirty="0"/>
              <a:t>Example of (Unsafe) Control Action </a:t>
            </a:r>
            <a:r>
              <a:rPr lang="en-GB" dirty="0"/>
              <a:t>–</a:t>
            </a:r>
            <a:r>
              <a:rPr dirty="0"/>
              <a:t> </a:t>
            </a:r>
            <a:r>
              <a:rPr lang="en-GB" dirty="0"/>
              <a:t>STPA step 1</a:t>
            </a:r>
            <a:endParaRPr dirty="0"/>
          </a:p>
        </p:txBody>
      </p:sp>
      <p:graphicFrame>
        <p:nvGraphicFramePr>
          <p:cNvPr id="543" name="Table 543"/>
          <p:cNvGraphicFramePr/>
          <p:nvPr/>
        </p:nvGraphicFramePr>
        <p:xfrm>
          <a:off x="414315" y="1592962"/>
          <a:ext cx="8315365" cy="4278697"/>
        </p:xfrm>
        <a:graphic>
          <a:graphicData uri="http://schemas.openxmlformats.org/drawingml/2006/table">
            <a:tbl>
              <a:tblPr>
                <a:tableStyleId>{4C3C2611-4C71-4FC5-86AE-919BDF0F9419}</a:tableStyleId>
              </a:tblPr>
              <a:tblGrid>
                <a:gridCol w="1663073">
                  <a:extLst>
                    <a:ext uri="{9D8B030D-6E8A-4147-A177-3AD203B41FA5}">
                      <a16:colId xmlns="" xmlns:a16="http://schemas.microsoft.com/office/drawing/2014/main" val="20000"/>
                    </a:ext>
                  </a:extLst>
                </a:gridCol>
                <a:gridCol w="1663073">
                  <a:extLst>
                    <a:ext uri="{9D8B030D-6E8A-4147-A177-3AD203B41FA5}">
                      <a16:colId xmlns="" xmlns:a16="http://schemas.microsoft.com/office/drawing/2014/main" val="20001"/>
                    </a:ext>
                  </a:extLst>
                </a:gridCol>
                <a:gridCol w="1663073">
                  <a:extLst>
                    <a:ext uri="{9D8B030D-6E8A-4147-A177-3AD203B41FA5}">
                      <a16:colId xmlns="" xmlns:a16="http://schemas.microsoft.com/office/drawing/2014/main" val="20002"/>
                    </a:ext>
                  </a:extLst>
                </a:gridCol>
                <a:gridCol w="1663073">
                  <a:extLst>
                    <a:ext uri="{9D8B030D-6E8A-4147-A177-3AD203B41FA5}">
                      <a16:colId xmlns="" xmlns:a16="http://schemas.microsoft.com/office/drawing/2014/main" val="20003"/>
                    </a:ext>
                  </a:extLst>
                </a:gridCol>
                <a:gridCol w="1663073">
                  <a:extLst>
                    <a:ext uri="{9D8B030D-6E8A-4147-A177-3AD203B41FA5}">
                      <a16:colId xmlns="" xmlns:a16="http://schemas.microsoft.com/office/drawing/2014/main" val="20004"/>
                    </a:ext>
                  </a:extLst>
                </a:gridCol>
              </a:tblGrid>
              <a:tr h="578509">
                <a:tc rowSpan="2">
                  <a:txBody>
                    <a:bodyPr/>
                    <a:lstStyle/>
                    <a:p>
                      <a:pPr marR="457200" algn="ctr">
                        <a:spcBef>
                          <a:spcPts val="600"/>
                        </a:spcBef>
                        <a:defRPr sz="1800"/>
                      </a:pPr>
                      <a:r>
                        <a:rPr sz="1100">
                          <a:latin typeface="Arial"/>
                          <a:ea typeface="Arial"/>
                          <a:cs typeface="Arial"/>
                          <a:sym typeface="Arial"/>
                        </a:rPr>
                        <a:t>Control Action (CA)</a:t>
                      </a:r>
                    </a:p>
                  </a:txBody>
                  <a:tcPr marL="63500" marR="63500" marT="0" marB="0" anchor="ctr"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tcPr>
                </a:tc>
                <a:tc gridSpan="4">
                  <a:txBody>
                    <a:bodyPr/>
                    <a:lstStyle/>
                    <a:p>
                      <a:pPr marR="457200" algn="ctr">
                        <a:defRPr sz="1800"/>
                      </a:pPr>
                      <a:r>
                        <a:rPr sz="1100">
                          <a:latin typeface="Arial"/>
                          <a:ea typeface="Arial"/>
                          <a:cs typeface="Arial"/>
                          <a:sym typeface="Arial"/>
                        </a:rPr>
                        <a:t>Hazardous/Unsafe Control Actions (UCA)</a:t>
                      </a:r>
                    </a:p>
                  </a:txBody>
                  <a:tcPr marL="63500" marR="63500" marT="0" marB="0" anchor="ctr" horzOverflow="overflow">
                    <a:lnL w="6350">
                      <a:solidFill>
                        <a:srgbClr val="000000"/>
                      </a:solidFill>
                      <a:miter lim="400000"/>
                    </a:lnL>
                    <a:lnR w="12700">
                      <a:solidFill>
                        <a:srgbClr val="000000"/>
                      </a:solidFill>
                      <a:miter lim="400000"/>
                    </a:lnR>
                    <a:lnT w="6350">
                      <a:solidFill>
                        <a:srgbClr val="000000"/>
                      </a:solidFill>
                      <a:miter lim="400000"/>
                    </a:lnT>
                    <a:lnB w="6350">
                      <a:solidFill>
                        <a:srgbClr val="000000"/>
                      </a:solidFill>
                      <a:miter lim="400000"/>
                    </a:lnB>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 xmlns:a16="http://schemas.microsoft.com/office/drawing/2014/main" val="10000"/>
                  </a:ext>
                </a:extLst>
              </a:tr>
              <a:tr h="765124">
                <a:tc vMerge="1">
                  <a:txBody>
                    <a:bodyPr/>
                    <a:lstStyle/>
                    <a:p>
                      <a:endParaRPr lang="en-US"/>
                    </a:p>
                  </a:txBody>
                  <a:tcPr/>
                </a:tc>
                <a:tc>
                  <a:txBody>
                    <a:bodyPr/>
                    <a:lstStyle/>
                    <a:p>
                      <a:pPr marR="457200" algn="ctr">
                        <a:spcBef>
                          <a:spcPts val="200"/>
                        </a:spcBef>
                        <a:defRPr sz="1800"/>
                      </a:pPr>
                      <a:r>
                        <a:rPr sz="1100">
                          <a:latin typeface="Arial"/>
                          <a:ea typeface="Arial"/>
                          <a:cs typeface="Arial"/>
                          <a:sym typeface="Arial"/>
                        </a:rPr>
                        <a:t>Not Providing Causes Hazard</a:t>
                      </a:r>
                    </a:p>
                  </a:txBody>
                  <a:tcPr marL="63500" marR="63500" marT="0" marB="0" anchor="ctr"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tcPr>
                </a:tc>
                <a:tc>
                  <a:txBody>
                    <a:bodyPr/>
                    <a:lstStyle/>
                    <a:p>
                      <a:pPr marR="457200" algn="ctr">
                        <a:spcBef>
                          <a:spcPts val="200"/>
                        </a:spcBef>
                        <a:defRPr sz="1800"/>
                      </a:pPr>
                      <a:r>
                        <a:rPr sz="1100">
                          <a:latin typeface="Arial"/>
                          <a:ea typeface="Arial"/>
                          <a:cs typeface="Arial"/>
                          <a:sym typeface="Arial"/>
                        </a:rPr>
                        <a:t>Providing Causes Hazard</a:t>
                      </a:r>
                    </a:p>
                  </a:txBody>
                  <a:tcPr marL="63500" marR="63500" marT="0" marB="0" anchor="ctr"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tcPr>
                </a:tc>
                <a:tc>
                  <a:txBody>
                    <a:bodyPr/>
                    <a:lstStyle/>
                    <a:p>
                      <a:pPr marR="457200" algn="ctr">
                        <a:spcBef>
                          <a:spcPts val="200"/>
                        </a:spcBef>
                        <a:defRPr sz="1800"/>
                      </a:pPr>
                      <a:r>
                        <a:rPr sz="1100">
                          <a:latin typeface="Arial"/>
                          <a:ea typeface="Arial"/>
                          <a:cs typeface="Arial"/>
                          <a:sym typeface="Arial"/>
                        </a:rPr>
                        <a:t>Applied Too Early/ Too Late/ Wrong Order Causes Hazard</a:t>
                      </a:r>
                    </a:p>
                  </a:txBody>
                  <a:tcPr marL="63500" marR="63500" marT="0" marB="0" anchor="ctr"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tcPr>
                </a:tc>
                <a:tc>
                  <a:txBody>
                    <a:bodyPr/>
                    <a:lstStyle/>
                    <a:p>
                      <a:pPr marR="457200" algn="ctr">
                        <a:spcBef>
                          <a:spcPts val="200"/>
                        </a:spcBef>
                        <a:defRPr sz="1800"/>
                      </a:pPr>
                      <a:r>
                        <a:rPr sz="1100">
                          <a:latin typeface="Arial"/>
                          <a:ea typeface="Arial"/>
                          <a:cs typeface="Arial"/>
                          <a:sym typeface="Arial"/>
                        </a:rPr>
                        <a:t>Stopped Too Soon or Applied Too Long Causes Hazard</a:t>
                      </a:r>
                    </a:p>
                  </a:txBody>
                  <a:tcPr marL="63500" marR="63500" marT="0" marB="0" anchor="ctr"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tcPr>
                </a:tc>
                <a:extLst>
                  <a:ext uri="{0D108BD9-81ED-4DB2-BD59-A6C34878D82A}">
                    <a16:rowId xmlns="" xmlns:a16="http://schemas.microsoft.com/office/drawing/2014/main" val="10001"/>
                  </a:ext>
                </a:extLst>
              </a:tr>
              <a:tr h="2935064">
                <a:tc>
                  <a:txBody>
                    <a:bodyPr/>
                    <a:lstStyle/>
                    <a:p>
                      <a:pPr marR="457200" algn="ctr">
                        <a:spcBef>
                          <a:spcPts val="600"/>
                        </a:spcBef>
                        <a:defRPr sz="1100">
                          <a:latin typeface="Arial"/>
                          <a:ea typeface="Arial"/>
                          <a:cs typeface="Arial"/>
                          <a:sym typeface="Arial"/>
                        </a:defRPr>
                      </a:pPr>
                      <a:r>
                        <a:rPr b="1"/>
                        <a:t>[CA1]</a:t>
                      </a:r>
                      <a:r>
                        <a:t> ascend</a:t>
                      </a:r>
                    </a:p>
                  </a:txBody>
                  <a:tcPr marL="63500" marR="63500" marT="0" marB="0" anchor="ctr"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tcPr>
                </a:tc>
                <a:tc>
                  <a:txBody>
                    <a:bodyPr/>
                    <a:lstStyle/>
                    <a:p>
                      <a:pPr marR="457200" algn="ctr">
                        <a:spcBef>
                          <a:spcPts val="200"/>
                        </a:spcBef>
                        <a:defRPr sz="1100">
                          <a:latin typeface="Arial"/>
                          <a:ea typeface="Arial"/>
                          <a:cs typeface="Arial"/>
                          <a:sym typeface="Arial"/>
                        </a:defRPr>
                      </a:pPr>
                      <a:r>
                        <a:rPr b="1"/>
                        <a:t>[UCA1]</a:t>
                      </a:r>
                      <a:r>
                        <a:t> Operator does not provide ascend command when drone approaches lowest altitude of range area. [H-1]</a:t>
                      </a:r>
                    </a:p>
                  </a:txBody>
                  <a:tcPr marL="63500" marR="63500" marT="0" marB="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tcPr>
                </a:tc>
                <a:tc>
                  <a:txBody>
                    <a:bodyPr/>
                    <a:lstStyle/>
                    <a:p>
                      <a:pPr marR="457200" algn="ctr">
                        <a:spcBef>
                          <a:spcPts val="200"/>
                        </a:spcBef>
                        <a:defRPr sz="1100">
                          <a:latin typeface="Arial"/>
                          <a:ea typeface="Arial"/>
                          <a:cs typeface="Arial"/>
                          <a:sym typeface="Arial"/>
                        </a:defRPr>
                      </a:pPr>
                      <a:r>
                        <a:rPr b="1"/>
                        <a:t>[UCA2] </a:t>
                      </a:r>
                      <a:r>
                        <a:t>Operator provides ascend command when drone close and beneath flying object. [H-3]</a:t>
                      </a:r>
                    </a:p>
                    <a:p>
                      <a:pPr marR="457200" algn="ctr">
                        <a:spcBef>
                          <a:spcPts val="200"/>
                        </a:spcBef>
                        <a:defRPr sz="1100">
                          <a:latin typeface="Arial"/>
                          <a:ea typeface="Arial"/>
                          <a:cs typeface="Arial"/>
                          <a:sym typeface="Arial"/>
                        </a:defRPr>
                      </a:pPr>
                      <a:endParaRPr/>
                    </a:p>
                    <a:p>
                      <a:pPr marR="457200" algn="ctr">
                        <a:spcBef>
                          <a:spcPts val="200"/>
                        </a:spcBef>
                        <a:defRPr sz="1100">
                          <a:latin typeface="Arial"/>
                          <a:ea typeface="Arial"/>
                          <a:cs typeface="Arial"/>
                          <a:sym typeface="Arial"/>
                        </a:defRPr>
                      </a:pPr>
                      <a:r>
                        <a:rPr b="1"/>
                        <a:t>[UCA3] </a:t>
                      </a:r>
                      <a:r>
                        <a:t>Operator provides ascend command when drone approaches highest altitude of range area. [H-2, H-3]</a:t>
                      </a:r>
                    </a:p>
                  </a:txBody>
                  <a:tcPr marL="63500" marR="63500" marT="0" marB="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tcPr>
                </a:tc>
                <a:tc>
                  <a:txBody>
                    <a:bodyPr/>
                    <a:lstStyle/>
                    <a:p>
                      <a:pPr marR="457200" algn="ctr">
                        <a:spcBef>
                          <a:spcPts val="200"/>
                        </a:spcBef>
                        <a:defRPr sz="1100">
                          <a:latin typeface="Arial"/>
                          <a:ea typeface="Arial"/>
                          <a:cs typeface="Arial"/>
                          <a:sym typeface="Arial"/>
                        </a:defRPr>
                      </a:pPr>
                      <a:r>
                        <a:rPr b="1"/>
                        <a:t>[UCA4] </a:t>
                      </a:r>
                      <a:r>
                        <a:t>Operator provides ascend command before drone passes beneath object flying over and close. [H-3]</a:t>
                      </a:r>
                      <a:endParaRPr i="1"/>
                    </a:p>
                    <a:p>
                      <a:pPr marR="457200" algn="ctr">
                        <a:spcBef>
                          <a:spcPts val="200"/>
                        </a:spcBef>
                        <a:defRPr sz="1100">
                          <a:latin typeface="Arial"/>
                          <a:ea typeface="Arial"/>
                          <a:cs typeface="Arial"/>
                          <a:sym typeface="Arial"/>
                        </a:defRPr>
                      </a:pPr>
                      <a:endParaRPr i="1"/>
                    </a:p>
                    <a:p>
                      <a:pPr marR="457200" algn="ctr">
                        <a:spcBef>
                          <a:spcPts val="200"/>
                        </a:spcBef>
                        <a:defRPr sz="1100">
                          <a:latin typeface="Arial"/>
                          <a:ea typeface="Arial"/>
                          <a:cs typeface="Arial"/>
                          <a:sym typeface="Arial"/>
                        </a:defRPr>
                      </a:pPr>
                      <a:r>
                        <a:rPr b="1"/>
                        <a:t>[UCA5] </a:t>
                      </a:r>
                      <a:r>
                        <a:t>Operator provides ascend command after drone having crossed lowest altitude of range area. [H-1]</a:t>
                      </a:r>
                    </a:p>
                  </a:txBody>
                  <a:tcPr marL="63500" marR="63500" marT="0" marB="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tcPr>
                </a:tc>
                <a:tc>
                  <a:txBody>
                    <a:bodyPr/>
                    <a:lstStyle/>
                    <a:p>
                      <a:pPr marR="457200" algn="ctr">
                        <a:spcBef>
                          <a:spcPts val="200"/>
                        </a:spcBef>
                        <a:defRPr sz="1100">
                          <a:latin typeface="Arial"/>
                          <a:ea typeface="Arial"/>
                          <a:cs typeface="Arial"/>
                          <a:sym typeface="Arial"/>
                        </a:defRPr>
                      </a:pPr>
                      <a:r>
                        <a:rPr b="1"/>
                        <a:t>[UCA6] </a:t>
                      </a:r>
                      <a:r>
                        <a:t>Operator applies ascend command too long when traffic above. [H-3]</a:t>
                      </a:r>
                    </a:p>
                  </a:txBody>
                  <a:tcPr marL="63500" marR="63500" marT="0" marB="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tcPr>
                </a:tc>
                <a:extLst>
                  <a:ext uri="{0D108BD9-81ED-4DB2-BD59-A6C34878D82A}">
                    <a16:rowId xmlns="" xmlns:a16="http://schemas.microsoft.com/office/drawing/2014/main" val="10002"/>
                  </a:ext>
                </a:extLst>
              </a:tr>
            </a:tbl>
          </a:graphicData>
        </a:graphic>
      </p:graphicFrame>
    </p:spTree>
  </p:cSld>
  <p:clrMapOvr>
    <a:masterClrMapping/>
  </p:clrMapOvr>
  <p:transition xmlns:p14="http://schemas.microsoft.com/office/powerpoint/2010/main" spd="slow"/>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1" name="Shape 551"/>
          <p:cNvSpPr>
            <a:spLocks noGrp="1"/>
          </p:cNvSpPr>
          <p:nvPr>
            <p:ph type="title"/>
          </p:nvPr>
        </p:nvSpPr>
        <p:spPr>
          <a:prstGeom prst="rect">
            <a:avLst/>
          </a:prstGeom>
        </p:spPr>
        <p:txBody>
          <a:bodyPr>
            <a:normAutofit fontScale="90000"/>
          </a:bodyPr>
          <a:lstStyle/>
          <a:p>
            <a:r>
              <a:rPr lang="en-GB" dirty="0"/>
              <a:t>Example of </a:t>
            </a:r>
            <a:r>
              <a:rPr dirty="0"/>
              <a:t>Casual Factors</a:t>
            </a:r>
            <a:r>
              <a:rPr lang="en-GB" dirty="0"/>
              <a:t> – STPA step 2</a:t>
            </a:r>
            <a:endParaRPr dirty="0"/>
          </a:p>
        </p:txBody>
      </p:sp>
      <p:graphicFrame>
        <p:nvGraphicFramePr>
          <p:cNvPr id="552" name="Table 552"/>
          <p:cNvGraphicFramePr/>
          <p:nvPr/>
        </p:nvGraphicFramePr>
        <p:xfrm>
          <a:off x="482600" y="1422201"/>
          <a:ext cx="8178800" cy="4620124"/>
        </p:xfrm>
        <a:graphic>
          <a:graphicData uri="http://schemas.openxmlformats.org/drawingml/2006/table">
            <a:tbl>
              <a:tblPr>
                <a:tableStyleId>{4C3C2611-4C71-4FC5-86AE-919BDF0F9419}</a:tableStyleId>
              </a:tblPr>
              <a:tblGrid>
                <a:gridCol w="4089400">
                  <a:extLst>
                    <a:ext uri="{9D8B030D-6E8A-4147-A177-3AD203B41FA5}">
                      <a16:colId xmlns="" xmlns:a16="http://schemas.microsoft.com/office/drawing/2014/main" val="20000"/>
                    </a:ext>
                  </a:extLst>
                </a:gridCol>
                <a:gridCol w="4089400">
                  <a:extLst>
                    <a:ext uri="{9D8B030D-6E8A-4147-A177-3AD203B41FA5}">
                      <a16:colId xmlns="" xmlns:a16="http://schemas.microsoft.com/office/drawing/2014/main" val="20001"/>
                    </a:ext>
                  </a:extLst>
                </a:gridCol>
              </a:tblGrid>
              <a:tr h="444319">
                <a:tc>
                  <a:txBody>
                    <a:bodyPr/>
                    <a:lstStyle/>
                    <a:p>
                      <a:pPr marR="457200" algn="ctr">
                        <a:spcBef>
                          <a:spcPts val="200"/>
                        </a:spcBef>
                        <a:defRPr sz="1800"/>
                      </a:pPr>
                      <a:r>
                        <a:rPr sz="1400">
                          <a:latin typeface="Arial"/>
                          <a:ea typeface="Arial"/>
                          <a:cs typeface="Arial"/>
                          <a:sym typeface="Arial"/>
                        </a:rPr>
                        <a:t>Event</a:t>
                      </a:r>
                    </a:p>
                  </a:txBody>
                  <a:tcPr marL="63500" marR="63500" marT="0" marB="0" anchor="ctr"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tcPr>
                </a:tc>
                <a:tc>
                  <a:txBody>
                    <a:bodyPr/>
                    <a:lstStyle/>
                    <a:p>
                      <a:pPr marR="457200" algn="ctr">
                        <a:spcBef>
                          <a:spcPts val="200"/>
                        </a:spcBef>
                        <a:defRPr sz="1800"/>
                      </a:pPr>
                      <a:r>
                        <a:rPr sz="1400">
                          <a:latin typeface="Arial"/>
                          <a:ea typeface="Arial"/>
                          <a:cs typeface="Arial"/>
                          <a:sym typeface="Arial"/>
                        </a:rPr>
                        <a:t>Causal factors/ flaws</a:t>
                      </a:r>
                    </a:p>
                  </a:txBody>
                  <a:tcPr marL="63500" marR="63500" marT="0" marB="0" anchor="ctr"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tcPr>
                </a:tc>
                <a:extLst>
                  <a:ext uri="{0D108BD9-81ED-4DB2-BD59-A6C34878D82A}">
                    <a16:rowId xmlns="" xmlns:a16="http://schemas.microsoft.com/office/drawing/2014/main" val="10000"/>
                  </a:ext>
                </a:extLst>
              </a:tr>
              <a:tr h="1741272">
                <a:tc>
                  <a:txBody>
                    <a:bodyPr/>
                    <a:lstStyle/>
                    <a:p>
                      <a:pPr marR="457200" algn="ctr">
                        <a:spcBef>
                          <a:spcPts val="200"/>
                        </a:spcBef>
                        <a:defRPr sz="1800"/>
                      </a:pPr>
                      <a:r>
                        <a:rPr sz="1400">
                          <a:latin typeface="Arial"/>
                          <a:ea typeface="Arial"/>
                          <a:cs typeface="Arial"/>
                          <a:sym typeface="Arial"/>
                        </a:rPr>
                        <a:t>UAS failure [H2]
(By saying UAS we mean the three sub-systems: the remote control, the display, and the drone).</a:t>
                      </a:r>
                    </a:p>
                  </a:txBody>
                  <a:tcPr marL="63500" marR="63500" marT="0" marB="0" anchor="ctr"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tcPr>
                </a:tc>
                <a:tc>
                  <a:txBody>
                    <a:bodyPr/>
                    <a:lstStyle/>
                    <a:p>
                      <a:pPr marR="457200" algn="l">
                        <a:spcBef>
                          <a:spcPts val="200"/>
                        </a:spcBef>
                        <a:defRPr sz="1400">
                          <a:latin typeface="Arial"/>
                          <a:ea typeface="Arial"/>
                          <a:cs typeface="Arial"/>
                          <a:sym typeface="Arial"/>
                        </a:defRPr>
                      </a:pPr>
                      <a:r>
                        <a:t>1. Inherent technical flaws (i.e. design and/or production) </a:t>
                      </a:r>
                    </a:p>
                    <a:p>
                      <a:pPr marR="457200" algn="l">
                        <a:spcBef>
                          <a:spcPts val="200"/>
                        </a:spcBef>
                        <a:defRPr sz="1400">
                          <a:latin typeface="Arial"/>
                          <a:ea typeface="Arial"/>
                          <a:cs typeface="Arial"/>
                          <a:sym typeface="Arial"/>
                        </a:defRPr>
                      </a:pPr>
                      <a:r>
                        <a:t>2. Excessive environmental conditions (e.g. humidity, high / low temperature) </a:t>
                      </a:r>
                      <a:r>
                        <a:rPr i="1"/>
                        <a:t>[applicable for hardware]</a:t>
                      </a:r>
                    </a:p>
                    <a:p>
                      <a:pPr marR="457200" algn="l">
                        <a:spcBef>
                          <a:spcPts val="200"/>
                        </a:spcBef>
                        <a:defRPr sz="1400">
                          <a:latin typeface="Arial"/>
                          <a:ea typeface="Arial"/>
                          <a:cs typeface="Arial"/>
                          <a:sym typeface="Arial"/>
                        </a:defRPr>
                      </a:pPr>
                      <a:r>
                        <a:t>3. Unintentional drop prior to the flight</a:t>
                      </a:r>
                    </a:p>
                    <a:p>
                      <a:pPr marR="457200" algn="l">
                        <a:spcBef>
                          <a:spcPts val="200"/>
                        </a:spcBef>
                        <a:defRPr sz="1400">
                          <a:latin typeface="Arial"/>
                          <a:ea typeface="Arial"/>
                          <a:cs typeface="Arial"/>
                          <a:sym typeface="Arial"/>
                        </a:defRPr>
                      </a:pPr>
                      <a:r>
                        <a:t>4. Inadequate maintenance</a:t>
                      </a:r>
                    </a:p>
                  </a:txBody>
                  <a:tcPr marL="63500" marR="63500" marT="0" marB="0" anchor="ctr"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tcPr>
                </a:tc>
                <a:extLst>
                  <a:ext uri="{0D108BD9-81ED-4DB2-BD59-A6C34878D82A}">
                    <a16:rowId xmlns="" xmlns:a16="http://schemas.microsoft.com/office/drawing/2014/main" val="10001"/>
                  </a:ext>
                </a:extLst>
              </a:tr>
              <a:tr h="965744">
                <a:tc>
                  <a:txBody>
                    <a:bodyPr/>
                    <a:lstStyle/>
                    <a:p>
                      <a:pPr marR="457200" algn="ctr">
                        <a:spcBef>
                          <a:spcPts val="200"/>
                        </a:spcBef>
                        <a:defRPr sz="1800"/>
                      </a:pPr>
                      <a:r>
                        <a:rPr sz="1400">
                          <a:latin typeface="Arial"/>
                          <a:ea typeface="Arial"/>
                          <a:cs typeface="Arial"/>
                          <a:sym typeface="Arial"/>
                        </a:rPr>
                        <a:t>Interruption of communication between remote controller – drone and/or drone – display [H2] 
(In addition to UAS failures)</a:t>
                      </a:r>
                    </a:p>
                  </a:txBody>
                  <a:tcPr marL="63500" marR="63500" marT="0" marB="0" anchor="ctr"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tcPr>
                </a:tc>
                <a:tc>
                  <a:txBody>
                    <a:bodyPr/>
                    <a:lstStyle/>
                    <a:p>
                      <a:pPr marR="457200" algn="l">
                        <a:spcBef>
                          <a:spcPts val="200"/>
                        </a:spcBef>
                        <a:defRPr sz="1800"/>
                      </a:pPr>
                      <a:r>
                        <a:rPr sz="1400">
                          <a:latin typeface="Arial"/>
                          <a:ea typeface="Arial"/>
                          <a:cs typeface="Arial"/>
                          <a:sym typeface="Arial"/>
                        </a:rPr>
                        <a:t>5. Signal disruption due to frequency interference
6. Signal disruption due to physical impenetrable obstacle</a:t>
                      </a:r>
                    </a:p>
                  </a:txBody>
                  <a:tcPr marL="63500" marR="63500" marT="0" marB="0" anchor="ctr"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tcPr>
                </a:tc>
                <a:extLst>
                  <a:ext uri="{0D108BD9-81ED-4DB2-BD59-A6C34878D82A}">
                    <a16:rowId xmlns="" xmlns:a16="http://schemas.microsoft.com/office/drawing/2014/main" val="10002"/>
                  </a:ext>
                </a:extLst>
              </a:tr>
              <a:tr h="1468789">
                <a:tc>
                  <a:txBody>
                    <a:bodyPr/>
                    <a:lstStyle/>
                    <a:p>
                      <a:pPr marR="457200" algn="ctr">
                        <a:spcBef>
                          <a:spcPts val="200"/>
                        </a:spcBef>
                        <a:defRPr sz="1800"/>
                      </a:pPr>
                      <a:r>
                        <a:rPr sz="1400">
                          <a:latin typeface="Arial"/>
                          <a:ea typeface="Arial"/>
                          <a:cs typeface="Arial"/>
                          <a:sym typeface="Arial"/>
                        </a:rPr>
                        <a:t>Ineffective communication between UAS operator – display [H1, H2, H3]
(In addition to display failures)</a:t>
                      </a:r>
                    </a:p>
                  </a:txBody>
                  <a:tcPr marL="63500" marR="63500" marT="0" marB="0" anchor="ctr"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tcPr>
                </a:tc>
                <a:tc>
                  <a:txBody>
                    <a:bodyPr/>
                    <a:lstStyle/>
                    <a:p>
                      <a:pPr marR="457200" algn="l">
                        <a:spcBef>
                          <a:spcPts val="200"/>
                        </a:spcBef>
                        <a:defRPr sz="1800"/>
                      </a:pPr>
                      <a:r>
                        <a:rPr sz="1400">
                          <a:latin typeface="Arial"/>
                          <a:ea typeface="Arial"/>
                          <a:cs typeface="Arial"/>
                          <a:sym typeface="Arial"/>
                        </a:rPr>
                        <a:t>8. Limited visibility of display (e.g., glare, angle of view, reflections of environment)
9. Indiscernible information on the display (e.g., size of fonts and symbols, colors)
10. Unfamiliarity of operator with terms / language used</a:t>
                      </a:r>
                    </a:p>
                  </a:txBody>
                  <a:tcPr marL="63500" marR="63500" marT="0" marB="0" anchor="ctr"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tcPr>
                </a:tc>
                <a:extLst>
                  <a:ext uri="{0D108BD9-81ED-4DB2-BD59-A6C34878D82A}">
                    <a16:rowId xmlns="" xmlns:a16="http://schemas.microsoft.com/office/drawing/2014/main" val="10003"/>
                  </a:ext>
                </a:extLst>
              </a:tr>
            </a:tbl>
          </a:graphicData>
        </a:graphic>
      </p:graphicFrame>
    </p:spTree>
  </p:cSld>
  <p:clrMapOvr>
    <a:masterClrMapping/>
  </p:clrMapOvr>
  <p:transition xmlns:p14="http://schemas.microsoft.com/office/powerpoint/2010/main" spd="slow"/>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4" name="Shape 564"/>
          <p:cNvSpPr>
            <a:spLocks noGrp="1"/>
          </p:cNvSpPr>
          <p:nvPr>
            <p:ph type="body" idx="1"/>
          </p:nvPr>
        </p:nvSpPr>
        <p:spPr>
          <a:prstGeom prst="rect">
            <a:avLst/>
          </a:prstGeom>
        </p:spPr>
        <p:txBody>
          <a:bodyPr lIns="50800" tIns="50800" rIns="50800" bIns="50800" numCol="1" spcCol="434340">
            <a:noAutofit/>
          </a:bodyPr>
          <a:lstStyle/>
          <a:p>
            <a:pPr defTabSz="187452">
              <a:spcBef>
                <a:spcPts val="0"/>
              </a:spcBef>
              <a:defRPr sz="820" b="0"/>
            </a:pPr>
            <a:r>
              <a:rPr sz="1600" dirty="0" smtClean="0"/>
              <a:t>Operator </a:t>
            </a:r>
            <a:r>
              <a:rPr sz="1600" dirty="0"/>
              <a:t>accomplishes familiarization stages for UAS operation</a:t>
            </a:r>
          </a:p>
          <a:p>
            <a:pPr defTabSz="187452">
              <a:spcBef>
                <a:spcPts val="0"/>
              </a:spcBef>
              <a:defRPr sz="820" b="0"/>
            </a:pPr>
            <a:r>
              <a:rPr sz="1600" dirty="0"/>
              <a:t>Operator physically fit to fly UAS</a:t>
            </a:r>
          </a:p>
          <a:p>
            <a:pPr defTabSz="187452">
              <a:spcBef>
                <a:spcPts val="0"/>
              </a:spcBef>
              <a:defRPr sz="820" b="0"/>
            </a:pPr>
            <a:r>
              <a:rPr sz="1600" dirty="0" smtClean="0"/>
              <a:t>Designate </a:t>
            </a:r>
            <a:r>
              <a:rPr sz="1600" dirty="0"/>
              <a:t>flight areas with a minimum altitude TBD at least equal to the highest physical obstacle</a:t>
            </a:r>
          </a:p>
          <a:p>
            <a:pPr defTabSz="187452">
              <a:spcBef>
                <a:spcPts val="0"/>
              </a:spcBef>
              <a:defRPr sz="820" b="0"/>
            </a:pPr>
            <a:r>
              <a:rPr sz="1600" dirty="0"/>
              <a:t>Designate flight areas considering other scheduled flying activity (maximum altitude and radius)</a:t>
            </a:r>
          </a:p>
          <a:p>
            <a:pPr defTabSz="187452">
              <a:spcBef>
                <a:spcPts val="0"/>
              </a:spcBef>
              <a:defRPr sz="820" b="0"/>
            </a:pPr>
            <a:r>
              <a:rPr sz="1600" dirty="0"/>
              <a:t>Designate flight areas considering electromagnetic </a:t>
            </a:r>
            <a:r>
              <a:rPr sz="1600" dirty="0" smtClean="0"/>
              <a:t>fields</a:t>
            </a:r>
            <a:endParaRPr sz="1600" dirty="0"/>
          </a:p>
          <a:p>
            <a:pPr defTabSz="187452">
              <a:spcBef>
                <a:spcPts val="0"/>
              </a:spcBef>
              <a:defRPr sz="820" b="0"/>
            </a:pPr>
            <a:r>
              <a:rPr sz="1600" dirty="0"/>
              <a:t>Operations when weather minima are </a:t>
            </a:r>
            <a:r>
              <a:rPr sz="1600" dirty="0" smtClean="0"/>
              <a:t>met</a:t>
            </a:r>
            <a:endParaRPr sz="1600" dirty="0"/>
          </a:p>
          <a:p>
            <a:pPr defTabSz="187452">
              <a:spcBef>
                <a:spcPts val="0"/>
              </a:spcBef>
              <a:defRPr sz="820" b="0"/>
            </a:pPr>
            <a:r>
              <a:rPr sz="1600" dirty="0"/>
              <a:t>Land when any communication problem occurred during </a:t>
            </a:r>
            <a:r>
              <a:rPr sz="1600" dirty="0" smtClean="0"/>
              <a:t>flight</a:t>
            </a:r>
            <a:endParaRPr sz="1600" dirty="0"/>
          </a:p>
          <a:p>
            <a:pPr defTabSz="187452">
              <a:spcBef>
                <a:spcPts val="0"/>
              </a:spcBef>
              <a:defRPr sz="820" b="0"/>
            </a:pPr>
            <a:r>
              <a:rPr sz="1600" dirty="0"/>
              <a:t>Aural notifications when drone lower than TBD altitude</a:t>
            </a:r>
          </a:p>
          <a:p>
            <a:pPr defTabSz="187452">
              <a:spcBef>
                <a:spcPts val="0"/>
              </a:spcBef>
              <a:defRPr sz="820" b="0"/>
            </a:pPr>
            <a:r>
              <a:rPr sz="1600" dirty="0"/>
              <a:t>Visual notifications when drone lower than TBD altitude</a:t>
            </a:r>
          </a:p>
          <a:p>
            <a:pPr defTabSz="187452">
              <a:spcBef>
                <a:spcPts val="0"/>
              </a:spcBef>
              <a:defRPr sz="820" b="0"/>
            </a:pPr>
            <a:r>
              <a:rPr sz="1600" dirty="0"/>
              <a:t>Land when not meeting environmental conditions into which UAS will maintain reliability</a:t>
            </a:r>
          </a:p>
          <a:p>
            <a:pPr defTabSz="187452">
              <a:spcBef>
                <a:spcPts val="0"/>
              </a:spcBef>
              <a:defRPr sz="820" b="0"/>
            </a:pPr>
            <a:r>
              <a:rPr sz="1600" dirty="0"/>
              <a:t>Take-off when meeting environmental conditions into which UAS maintain reliability</a:t>
            </a:r>
          </a:p>
          <a:p>
            <a:pPr defTabSz="187452">
              <a:spcBef>
                <a:spcPts val="0"/>
              </a:spcBef>
              <a:defRPr sz="820" b="0"/>
            </a:pPr>
            <a:r>
              <a:rPr sz="1600" dirty="0"/>
              <a:t>Display provides information for UAS mode</a:t>
            </a:r>
          </a:p>
          <a:p>
            <a:pPr defTabSz="187452">
              <a:spcBef>
                <a:spcPts val="0"/>
              </a:spcBef>
              <a:defRPr sz="820" b="0"/>
            </a:pPr>
            <a:r>
              <a:rPr sz="1600" dirty="0" smtClean="0"/>
              <a:t>Display </a:t>
            </a:r>
            <a:r>
              <a:rPr sz="1600" dirty="0"/>
              <a:t>provides information for proximity to range </a:t>
            </a:r>
            <a:r>
              <a:rPr sz="1600" dirty="0" smtClean="0"/>
              <a:t>area</a:t>
            </a:r>
            <a:endParaRPr sz="1600" dirty="0"/>
          </a:p>
          <a:p>
            <a:pPr defTabSz="187452">
              <a:spcBef>
                <a:spcPts val="0"/>
              </a:spcBef>
              <a:defRPr sz="820" b="0"/>
            </a:pPr>
            <a:r>
              <a:rPr sz="1600" dirty="0"/>
              <a:t>Generate aural warning  when drone reaches or violates range limits</a:t>
            </a:r>
          </a:p>
          <a:p>
            <a:pPr defTabSz="187452">
              <a:spcBef>
                <a:spcPts val="0"/>
              </a:spcBef>
              <a:defRPr sz="820" b="0"/>
            </a:pPr>
            <a:r>
              <a:rPr sz="1600" dirty="0" smtClean="0"/>
              <a:t>Prioritize </a:t>
            </a:r>
            <a:r>
              <a:rPr sz="1600" dirty="0"/>
              <a:t>actions, alerts and messages to facilitate operator’s reaction under emergency</a:t>
            </a:r>
          </a:p>
          <a:p>
            <a:pPr defTabSz="187452">
              <a:spcBef>
                <a:spcPts val="0"/>
              </a:spcBef>
              <a:defRPr sz="820" b="0"/>
            </a:pPr>
            <a:r>
              <a:rPr sz="1600" dirty="0" smtClean="0"/>
              <a:t>Drone </a:t>
            </a:r>
            <a:r>
              <a:rPr sz="1600" dirty="0"/>
              <a:t>shall decrease speed and/or go backward when approaching boundaries of range area</a:t>
            </a:r>
          </a:p>
          <a:p>
            <a:pPr defTabSz="187452">
              <a:spcBef>
                <a:spcPts val="0"/>
              </a:spcBef>
              <a:defRPr sz="820" b="0"/>
            </a:pPr>
            <a:r>
              <a:rPr sz="1600" dirty="0" smtClean="0"/>
              <a:t>Drone </a:t>
            </a:r>
            <a:r>
              <a:rPr sz="1600" dirty="0"/>
              <a:t>shall not be deactivated when airborne</a:t>
            </a:r>
          </a:p>
        </p:txBody>
      </p:sp>
      <p:sp>
        <p:nvSpPr>
          <p:cNvPr id="565" name="Shape 565"/>
          <p:cNvSpPr>
            <a:spLocks noGrp="1"/>
          </p:cNvSpPr>
          <p:nvPr>
            <p:ph type="title"/>
          </p:nvPr>
        </p:nvSpPr>
        <p:spPr>
          <a:prstGeom prst="rect">
            <a:avLst/>
          </a:prstGeom>
        </p:spPr>
        <p:txBody>
          <a:bodyPr>
            <a:normAutofit fontScale="90000"/>
          </a:bodyPr>
          <a:lstStyle/>
          <a:p>
            <a:r>
              <a:rPr lang="en-GB" dirty="0" smtClean="0"/>
              <a:t>Examples </a:t>
            </a:r>
            <a:r>
              <a:rPr lang="en-GB" dirty="0"/>
              <a:t>of </a:t>
            </a:r>
            <a:r>
              <a:rPr dirty="0"/>
              <a:t>Safety </a:t>
            </a:r>
            <a:r>
              <a:rPr lang="en-GB" dirty="0" smtClean="0"/>
              <a:t>R</a:t>
            </a:r>
            <a:r>
              <a:rPr dirty="0" smtClean="0"/>
              <a:t>equirement</a:t>
            </a:r>
            <a:r>
              <a:rPr lang="en-US" dirty="0" smtClean="0"/>
              <a:t>s</a:t>
            </a:r>
            <a:endParaRPr dirty="0"/>
          </a:p>
        </p:txBody>
      </p:sp>
    </p:spTree>
  </p:cSld>
  <p:clrMapOvr>
    <a:masterClrMapping/>
  </p:clrMapOvr>
  <p:transition xmlns:p14="http://schemas.microsoft.com/office/powerpoint/2010/main" spd="slow"/>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8" name="Shape 548"/>
          <p:cNvSpPr>
            <a:spLocks noGrp="1"/>
          </p:cNvSpPr>
          <p:nvPr>
            <p:ph type="body" idx="1"/>
          </p:nvPr>
        </p:nvSpPr>
        <p:spPr>
          <a:prstGeom prst="rect">
            <a:avLst/>
          </a:prstGeom>
        </p:spPr>
        <p:txBody>
          <a:bodyPr/>
          <a:lstStyle/>
          <a:p>
            <a:r>
              <a:t>9 CA.</a:t>
            </a:r>
          </a:p>
          <a:p>
            <a:r>
              <a:t>38 UCA.</a:t>
            </a:r>
          </a:p>
          <a:p>
            <a:r>
              <a:t>18 Causal factors.</a:t>
            </a:r>
          </a:p>
          <a:p>
            <a:r>
              <a:t>68 Safety Requirements.</a:t>
            </a:r>
          </a:p>
          <a:p>
            <a:r>
              <a:t>One (1) Safety Requirement is only for the  Aviation Authority.</a:t>
            </a:r>
          </a:p>
          <a:p>
            <a:r>
              <a:t>Total 67 requirements included in the analysis.</a:t>
            </a:r>
          </a:p>
        </p:txBody>
      </p:sp>
      <p:sp>
        <p:nvSpPr>
          <p:cNvPr id="549" name="Shape 549"/>
          <p:cNvSpPr>
            <a:spLocks noGrp="1"/>
          </p:cNvSpPr>
          <p:nvPr>
            <p:ph type="title"/>
          </p:nvPr>
        </p:nvSpPr>
        <p:spPr>
          <a:prstGeom prst="rect">
            <a:avLst/>
          </a:prstGeom>
        </p:spPr>
        <p:txBody>
          <a:bodyPr/>
          <a:lstStyle/>
          <a:p>
            <a:r>
              <a:rPr dirty="0"/>
              <a:t>STPA Results</a:t>
            </a:r>
          </a:p>
        </p:txBody>
      </p:sp>
    </p:spTree>
  </p:cSld>
  <p:clrMapOvr>
    <a:masterClrMapping/>
  </p:clrMapOvr>
  <p:transition xmlns:p14="http://schemas.microsoft.com/office/powerpoint/2010/main" spd="slow"/>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7" name="Shape 557"/>
          <p:cNvSpPr>
            <a:spLocks noGrp="1"/>
          </p:cNvSpPr>
          <p:nvPr>
            <p:ph type="body" idx="1"/>
          </p:nvPr>
        </p:nvSpPr>
        <p:spPr>
          <a:prstGeom prst="rect">
            <a:avLst/>
          </a:prstGeom>
        </p:spPr>
        <p:txBody>
          <a:bodyPr/>
          <a:lstStyle/>
          <a:p>
            <a:r>
              <a:t>Four drones:</a:t>
            </a:r>
          </a:p>
          <a:p>
            <a:pPr marL="800100" lvl="1" indent="-342900"/>
            <a:r>
              <a:t>No 1, France, 349 Euro.</a:t>
            </a:r>
          </a:p>
          <a:p>
            <a:pPr marL="800100" lvl="1" indent="-342900"/>
            <a:r>
              <a:t>No 2, China, 4330 Euro.</a:t>
            </a:r>
          </a:p>
          <a:p>
            <a:pPr marL="800100" lvl="1" indent="-342900"/>
            <a:r>
              <a:t>No 3, China, 900 Euro.</a:t>
            </a:r>
          </a:p>
          <a:p>
            <a:pPr marL="800100" lvl="1" indent="-342900"/>
            <a:r>
              <a:t>No 4, USA, 840 Euro. </a:t>
            </a:r>
          </a:p>
          <a:p>
            <a:pPr marL="800100" lvl="1" indent="-342900"/>
            <a:endParaRPr/>
          </a:p>
        </p:txBody>
      </p:sp>
      <p:sp>
        <p:nvSpPr>
          <p:cNvPr id="558" name="Shape 558"/>
          <p:cNvSpPr>
            <a:spLocks noGrp="1"/>
          </p:cNvSpPr>
          <p:nvPr>
            <p:ph type="title"/>
          </p:nvPr>
        </p:nvSpPr>
        <p:spPr>
          <a:prstGeom prst="rect">
            <a:avLst/>
          </a:prstGeom>
        </p:spPr>
        <p:txBody>
          <a:bodyPr/>
          <a:lstStyle/>
          <a:p>
            <a:r>
              <a:t>Comparison</a:t>
            </a:r>
          </a:p>
        </p:txBody>
      </p:sp>
      <p:pic>
        <p:nvPicPr>
          <p:cNvPr id="559" name="Drone.jpg"/>
          <p:cNvPicPr>
            <a:picLocks noChangeAspect="1"/>
          </p:cNvPicPr>
          <p:nvPr/>
        </p:nvPicPr>
        <p:blipFill>
          <a:blip r:embed="rId2">
            <a:extLst/>
          </a:blip>
          <a:stretch>
            <a:fillRect/>
          </a:stretch>
        </p:blipFill>
        <p:spPr>
          <a:xfrm>
            <a:off x="5324227" y="3924363"/>
            <a:ext cx="3316568" cy="2211488"/>
          </a:xfrm>
          <a:prstGeom prst="rect">
            <a:avLst/>
          </a:prstGeom>
          <a:ln w="12700">
            <a:miter lim="400000"/>
          </a:ln>
        </p:spPr>
      </p:pic>
    </p:spTree>
  </p:cSld>
  <p:clrMapOvr>
    <a:masterClrMapping/>
  </p:clrMapOvr>
  <p:transition xmlns:p14="http://schemas.microsoft.com/office/powerpoint/2010/main" spd="slow"/>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0" name="Shape 570"/>
          <p:cNvSpPr>
            <a:spLocks noGrp="1"/>
          </p:cNvSpPr>
          <p:nvPr>
            <p:ph type="title"/>
          </p:nvPr>
        </p:nvSpPr>
        <p:spPr>
          <a:prstGeom prst="rect">
            <a:avLst/>
          </a:prstGeom>
        </p:spPr>
        <p:txBody>
          <a:bodyPr>
            <a:noAutofit/>
          </a:bodyPr>
          <a:lstStyle/>
          <a:p>
            <a:r>
              <a:rPr sz="2800" dirty="0"/>
              <a:t>Frequency</a:t>
            </a:r>
            <a:r>
              <a:rPr lang="en-GB" sz="2800" dirty="0"/>
              <a:t> of </a:t>
            </a:r>
            <a:r>
              <a:rPr lang="en-GB" sz="2800" dirty="0" smtClean="0"/>
              <a:t>Requirements </a:t>
            </a:r>
            <a:r>
              <a:rPr lang="en-GB" sz="2800" dirty="0" smtClean="0"/>
              <a:t>fulfilled </a:t>
            </a:r>
            <a:r>
              <a:rPr lang="en-GB" sz="2800" dirty="0" smtClean="0"/>
              <a:t>for </a:t>
            </a:r>
            <a:r>
              <a:rPr lang="en-GB" sz="2800" dirty="0" smtClean="0"/>
              <a:t>Manufacturer</a:t>
            </a:r>
            <a:endParaRPr sz="2800" dirty="0"/>
          </a:p>
        </p:txBody>
      </p:sp>
      <p:graphicFrame>
        <p:nvGraphicFramePr>
          <p:cNvPr id="5" name="Chart 4"/>
          <p:cNvGraphicFramePr>
            <a:graphicFrameLocks/>
          </p:cNvGraphicFramePr>
          <p:nvPr>
            <p:extLst>
              <p:ext uri="{D42A27DB-BD31-4B8C-83A1-F6EECF244321}">
                <p14:modId xmlns:p14="http://schemas.microsoft.com/office/powerpoint/2010/main" val="868136508"/>
              </p:ext>
            </p:extLst>
          </p:nvPr>
        </p:nvGraphicFramePr>
        <p:xfrm>
          <a:off x="647700" y="1435100"/>
          <a:ext cx="7785100" cy="4787900"/>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transition xmlns:p14="http://schemas.microsoft.com/office/powerpoint/2010/main" spd="slow"/>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 name="Shape 573"/>
          <p:cNvSpPr>
            <a:spLocks noGrp="1"/>
          </p:cNvSpPr>
          <p:nvPr>
            <p:ph type="title"/>
          </p:nvPr>
        </p:nvSpPr>
        <p:spPr>
          <a:prstGeom prst="rect">
            <a:avLst/>
          </a:prstGeom>
        </p:spPr>
        <p:txBody>
          <a:bodyPr>
            <a:noAutofit/>
          </a:bodyPr>
          <a:lstStyle/>
          <a:p>
            <a:r>
              <a:rPr lang="en-GB" sz="2800" dirty="0"/>
              <a:t>Frequency of Requirements Fulfilled for Operator</a:t>
            </a:r>
            <a:endParaRPr sz="2800" dirty="0"/>
          </a:p>
        </p:txBody>
      </p:sp>
      <p:graphicFrame>
        <p:nvGraphicFramePr>
          <p:cNvPr id="4" name="Chart 3"/>
          <p:cNvGraphicFramePr>
            <a:graphicFrameLocks/>
          </p:cNvGraphicFramePr>
          <p:nvPr>
            <p:extLst>
              <p:ext uri="{D42A27DB-BD31-4B8C-83A1-F6EECF244321}">
                <p14:modId xmlns:p14="http://schemas.microsoft.com/office/powerpoint/2010/main" val="1291713133"/>
              </p:ext>
            </p:extLst>
          </p:nvPr>
        </p:nvGraphicFramePr>
        <p:xfrm>
          <a:off x="571500" y="1422400"/>
          <a:ext cx="7937500" cy="4724400"/>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transition xmlns:p14="http://schemas.microsoft.com/office/powerpoint/2010/main" spd="slow"/>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6" name="Shape 576"/>
          <p:cNvSpPr>
            <a:spLocks noGrp="1"/>
          </p:cNvSpPr>
          <p:nvPr>
            <p:ph type="title"/>
          </p:nvPr>
        </p:nvSpPr>
        <p:spPr>
          <a:prstGeom prst="rect">
            <a:avLst/>
          </a:prstGeom>
        </p:spPr>
        <p:txBody>
          <a:bodyPr>
            <a:noAutofit/>
          </a:bodyPr>
          <a:lstStyle/>
          <a:p>
            <a:r>
              <a:rPr lang="en-GB" sz="2800" dirty="0"/>
              <a:t>Frequency of Requirements Fulfilled for </a:t>
            </a:r>
            <a:r>
              <a:rPr sz="2800" dirty="0"/>
              <a:t>Automation</a:t>
            </a:r>
          </a:p>
        </p:txBody>
      </p:sp>
      <p:graphicFrame>
        <p:nvGraphicFramePr>
          <p:cNvPr id="4" name="Chart 3"/>
          <p:cNvGraphicFramePr>
            <a:graphicFrameLocks/>
          </p:cNvGraphicFramePr>
          <p:nvPr>
            <p:extLst>
              <p:ext uri="{D42A27DB-BD31-4B8C-83A1-F6EECF244321}">
                <p14:modId xmlns:p14="http://schemas.microsoft.com/office/powerpoint/2010/main" val="869434596"/>
              </p:ext>
            </p:extLst>
          </p:nvPr>
        </p:nvGraphicFramePr>
        <p:xfrm>
          <a:off x="596900" y="1511300"/>
          <a:ext cx="7886700" cy="4699000"/>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transition xmlns:p14="http://schemas.microsoft.com/office/powerpoint/2010/main" spd="slow"/>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9" name="Shape 579"/>
          <p:cNvSpPr>
            <a:spLocks noGrp="1"/>
          </p:cNvSpPr>
          <p:nvPr>
            <p:ph type="title"/>
          </p:nvPr>
        </p:nvSpPr>
        <p:spPr>
          <a:prstGeom prst="rect">
            <a:avLst/>
          </a:prstGeom>
        </p:spPr>
        <p:txBody>
          <a:bodyPr/>
          <a:lstStyle/>
          <a:p>
            <a:r>
              <a:rPr dirty="0"/>
              <a:t>Intraclass Correlations</a:t>
            </a:r>
          </a:p>
        </p:txBody>
      </p:sp>
      <p:graphicFrame>
        <p:nvGraphicFramePr>
          <p:cNvPr id="580" name="Table 580"/>
          <p:cNvGraphicFramePr/>
          <p:nvPr>
            <p:extLst>
              <p:ext uri="{D42A27DB-BD31-4B8C-83A1-F6EECF244321}">
                <p14:modId xmlns:p14="http://schemas.microsoft.com/office/powerpoint/2010/main" val="3476450878"/>
              </p:ext>
            </p:extLst>
          </p:nvPr>
        </p:nvGraphicFramePr>
        <p:xfrm>
          <a:off x="918455" y="1422201"/>
          <a:ext cx="7463544" cy="4133712"/>
        </p:xfrm>
        <a:graphic>
          <a:graphicData uri="http://schemas.openxmlformats.org/drawingml/2006/table">
            <a:tbl>
              <a:tblPr>
                <a:tableStyleId>{4C3C2611-4C71-4FC5-86AE-919BDF0F9419}</a:tableStyleId>
              </a:tblPr>
              <a:tblGrid>
                <a:gridCol w="1514793">
                  <a:extLst>
                    <a:ext uri="{9D8B030D-6E8A-4147-A177-3AD203B41FA5}">
                      <a16:colId xmlns="" xmlns:a16="http://schemas.microsoft.com/office/drawing/2014/main" val="20000"/>
                    </a:ext>
                  </a:extLst>
                </a:gridCol>
                <a:gridCol w="1885875">
                  <a:extLst>
                    <a:ext uri="{9D8B030D-6E8A-4147-A177-3AD203B41FA5}">
                      <a16:colId xmlns="" xmlns:a16="http://schemas.microsoft.com/office/drawing/2014/main" val="20001"/>
                    </a:ext>
                  </a:extLst>
                </a:gridCol>
                <a:gridCol w="1885875"/>
                <a:gridCol w="2177001"/>
              </a:tblGrid>
              <a:tr h="1033428">
                <a:tc>
                  <a:txBody>
                    <a:bodyPr/>
                    <a:lstStyle/>
                    <a:p>
                      <a:pPr algn="ctr">
                        <a:defRPr sz="1600" b="1">
                          <a:latin typeface="Arial"/>
                          <a:ea typeface="Arial"/>
                          <a:cs typeface="Arial"/>
                          <a:sym typeface="Arial"/>
                        </a:defRPr>
                      </a:pPr>
                      <a:r>
                        <a:rPr lang="en-US" dirty="0" smtClean="0"/>
                        <a:t>All SRs</a:t>
                      </a:r>
                      <a:endParaRPr dirty="0"/>
                    </a:p>
                  </a:txBody>
                  <a:tcPr marL="63500" marR="63500" marT="0" marB="0" anchor="ctr"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algn="ctr">
                        <a:defRPr sz="1800"/>
                      </a:pPr>
                      <a:r>
                        <a:rPr lang="en-US" sz="1600" dirty="0" smtClean="0"/>
                        <a:t>Statistics </a:t>
                      </a:r>
                      <a:r>
                        <a:rPr lang="en-US" sz="1600" dirty="0" err="1" smtClean="0"/>
                        <a:t>intraclass</a:t>
                      </a:r>
                      <a:r>
                        <a:rPr lang="en-US" sz="1600" baseline="0" dirty="0" smtClean="0"/>
                        <a:t> </a:t>
                      </a:r>
                      <a:r>
                        <a:rPr lang="en-US" sz="1600" dirty="0" smtClean="0"/>
                        <a:t> Correlations</a:t>
                      </a:r>
                    </a:p>
                    <a:p>
                      <a:pPr algn="ctr">
                        <a:defRPr sz="1800"/>
                      </a:pPr>
                      <a:r>
                        <a:rPr lang="en-US" sz="1600" b="1" dirty="0" smtClean="0">
                          <a:latin typeface="Arial"/>
                          <a:ea typeface="Arial"/>
                          <a:cs typeface="Arial"/>
                          <a:sym typeface="Arial"/>
                        </a:rPr>
                        <a:t>all drones</a:t>
                      </a:r>
                      <a:endParaRPr sz="1600" b="1" dirty="0">
                        <a:latin typeface="Arial"/>
                        <a:ea typeface="Arial"/>
                        <a:cs typeface="Arial"/>
                        <a:sym typeface="Arial"/>
                      </a:endParaRPr>
                    </a:p>
                  </a:txBody>
                  <a:tcPr marL="63500" marR="63500" marT="0" marB="0" anchor="ctr" horzOverflow="overflow">
                    <a:lnL w="12700">
                      <a:solidFill>
                        <a:srgbClr val="000000"/>
                      </a:solidFill>
                      <a:miter lim="400000"/>
                    </a:lnL>
                    <a:lnR w="12700" cap="flat" cmpd="sng" algn="ctr">
                      <a:solidFill>
                        <a:srgbClr val="000000"/>
                      </a:solidFill>
                      <a:prstDash val="solid"/>
                      <a:miter lim="400000"/>
                      <a:headEnd type="none" w="med" len="med"/>
                      <a:tailEnd type="none" w="med" len="med"/>
                    </a:lnR>
                    <a:lnT w="12700">
                      <a:solidFill>
                        <a:srgbClr val="000000"/>
                      </a:solidFill>
                      <a:miter lim="400000"/>
                    </a:lnT>
                    <a:lnB w="12700">
                      <a:solidFill>
                        <a:srgbClr val="000000"/>
                      </a:solidFill>
                      <a:miter lim="400000"/>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sz="1800"/>
                      </a:pPr>
                      <a:r>
                        <a:rPr lang="en-US" sz="1600" dirty="0" smtClean="0"/>
                        <a:t>Intraclass</a:t>
                      </a:r>
                      <a:r>
                        <a:rPr lang="en-US" sz="1600" baseline="0" dirty="0" smtClean="0"/>
                        <a:t> </a:t>
                      </a:r>
                      <a:r>
                        <a:rPr lang="en-US" sz="1600" dirty="0" smtClean="0"/>
                        <a:t> Correlations </a:t>
                      </a:r>
                    </a:p>
                    <a:p>
                      <a:pPr marL="0" marR="0" indent="0" algn="ctr" defTabSz="914400" rtl="0" eaLnBrk="1" fontAlgn="auto" latinLnBrk="0" hangingPunct="1">
                        <a:lnSpc>
                          <a:spcPct val="100000"/>
                        </a:lnSpc>
                        <a:spcBef>
                          <a:spcPts val="0"/>
                        </a:spcBef>
                        <a:spcAft>
                          <a:spcPts val="0"/>
                        </a:spcAft>
                        <a:buClrTx/>
                        <a:buSzTx/>
                        <a:buFontTx/>
                        <a:buNone/>
                        <a:tabLst/>
                        <a:defRPr sz="1800"/>
                      </a:pPr>
                      <a:r>
                        <a:rPr lang="en-US" sz="1600" b="1" dirty="0" smtClean="0">
                          <a:latin typeface="Arial"/>
                          <a:ea typeface="Arial"/>
                          <a:cs typeface="Arial"/>
                          <a:sym typeface="Arial"/>
                        </a:rPr>
                        <a:t>(In Pairs)</a:t>
                      </a:r>
                    </a:p>
                  </a:txBody>
                  <a:tcPr marL="63500" marR="63500" marT="0" marB="0" anchor="ctr" horzOverflow="overflow">
                    <a:lnL w="12700" cap="flat" cmpd="sng" algn="ctr">
                      <a:solidFill>
                        <a:srgbClr val="000000"/>
                      </a:solidFill>
                      <a:prstDash val="solid"/>
                      <a:miter lim="400000"/>
                      <a:headEnd type="none" w="med" len="med"/>
                      <a:tailEnd type="none" w="med" len="med"/>
                    </a:lnL>
                    <a:lnR w="12700" cap="flat" cmpd="sng" algn="ctr">
                      <a:solidFill>
                        <a:srgbClr val="000000"/>
                      </a:solidFill>
                      <a:prstDash val="solid"/>
                      <a:miter lim="400000"/>
                      <a:headEnd type="none" w="med" len="med"/>
                      <a:tailEnd type="none" w="med" len="med"/>
                    </a:lnR>
                    <a:lnT w="12700">
                      <a:solidFill>
                        <a:srgbClr val="000000"/>
                      </a:solidFill>
                      <a:miter lim="400000"/>
                    </a:lnT>
                    <a:lnB w="12700" cap="flat" cmpd="sng" algn="ctr">
                      <a:solidFill>
                        <a:srgbClr val="000000"/>
                      </a:solidFill>
                      <a:prstDash val="solid"/>
                      <a:miter lim="400000"/>
                      <a:headEnd type="none" w="med" len="med"/>
                      <a:tailEnd type="none" w="med" len="med"/>
                    </a:lnB>
                  </a:tcPr>
                </a:tc>
                <a:tc>
                  <a:txBody>
                    <a:bodyPr/>
                    <a:lstStyle/>
                    <a:p>
                      <a:pPr algn="ctr">
                        <a:defRPr sz="1800"/>
                      </a:pPr>
                      <a:r>
                        <a:rPr lang="en-US" sz="1600" dirty="0" smtClean="0"/>
                        <a:t>Spearman’ s correlations</a:t>
                      </a:r>
                    </a:p>
                    <a:p>
                      <a:pPr marL="0" marR="0" indent="0" algn="ctr" defTabSz="914400" rtl="0" eaLnBrk="1" fontAlgn="auto" latinLnBrk="0" hangingPunct="1">
                        <a:lnSpc>
                          <a:spcPct val="100000"/>
                        </a:lnSpc>
                        <a:spcBef>
                          <a:spcPts val="0"/>
                        </a:spcBef>
                        <a:spcAft>
                          <a:spcPts val="0"/>
                        </a:spcAft>
                        <a:buClrTx/>
                        <a:buSzTx/>
                        <a:buFontTx/>
                        <a:buNone/>
                        <a:tabLst/>
                        <a:defRPr sz="1800"/>
                      </a:pPr>
                      <a:r>
                        <a:rPr lang="en-US" sz="1600" b="1" dirty="0" smtClean="0">
                          <a:latin typeface="Arial"/>
                          <a:ea typeface="Arial"/>
                          <a:cs typeface="Arial"/>
                          <a:sym typeface="Arial"/>
                        </a:rPr>
                        <a:t>Significance - </a:t>
                      </a:r>
                      <a:r>
                        <a:rPr lang="en-US" sz="1600" b="1" dirty="0" smtClean="0">
                          <a:solidFill>
                            <a:srgbClr val="0433FF"/>
                          </a:solidFill>
                          <a:latin typeface="Arial"/>
                          <a:ea typeface="Arial"/>
                          <a:cs typeface="Arial"/>
                          <a:sym typeface="Arial"/>
                        </a:rPr>
                        <a:t>Coefficient</a:t>
                      </a:r>
                      <a:endParaRPr lang="en-US" sz="1600" b="1" dirty="0" smtClean="0">
                        <a:latin typeface="Arial"/>
                        <a:ea typeface="Arial"/>
                        <a:cs typeface="Arial"/>
                        <a:sym typeface="Arial"/>
                      </a:endParaRPr>
                    </a:p>
                    <a:p>
                      <a:pPr algn="ctr">
                        <a:defRPr sz="1800"/>
                      </a:pPr>
                      <a:r>
                        <a:rPr lang="en-US" sz="1600" dirty="0" smtClean="0"/>
                        <a:t> (for price)</a:t>
                      </a:r>
                      <a:endParaRPr sz="1600" b="1" dirty="0">
                        <a:latin typeface="Arial"/>
                        <a:ea typeface="Arial"/>
                        <a:cs typeface="Arial"/>
                        <a:sym typeface="Arial"/>
                      </a:endParaRPr>
                    </a:p>
                  </a:txBody>
                  <a:tcPr marL="63500" marR="63500" marT="0" marB="0" anchor="ctr" horzOverflow="overflow">
                    <a:lnL w="12700">
                      <a:solidFill>
                        <a:srgbClr val="000000"/>
                      </a:solidFill>
                      <a:miter lim="400000"/>
                    </a:lnL>
                    <a:lnR w="12700" cap="flat" cmpd="sng" algn="ctr">
                      <a:solidFill>
                        <a:srgbClr val="000000"/>
                      </a:solidFill>
                      <a:prstDash val="solid"/>
                      <a:miter lim="400000"/>
                      <a:headEnd type="none" w="med" len="med"/>
                      <a:tailEnd type="none" w="med" len="med"/>
                    </a:lnR>
                    <a:lnT w="12700">
                      <a:solidFill>
                        <a:srgbClr val="000000"/>
                      </a:solidFill>
                      <a:miter lim="400000"/>
                    </a:lnT>
                    <a:lnB w="12700" cap="flat" cmpd="sng" algn="ctr">
                      <a:solidFill>
                        <a:srgbClr val="000000"/>
                      </a:solidFill>
                      <a:prstDash val="solid"/>
                      <a:miter lim="400000"/>
                      <a:headEnd type="none" w="med" len="med"/>
                      <a:tailEnd type="none" w="med" len="med"/>
                    </a:lnB>
                  </a:tcPr>
                </a:tc>
                <a:extLst>
                  <a:ext uri="{0D108BD9-81ED-4DB2-BD59-A6C34878D82A}">
                    <a16:rowId xmlns="" xmlns:a16="http://schemas.microsoft.com/office/drawing/2014/main" val="10000"/>
                  </a:ext>
                </a:extLst>
              </a:tr>
              <a:tr h="1033428">
                <a:tc>
                  <a:txBody>
                    <a:bodyPr/>
                    <a:lstStyle/>
                    <a:p>
                      <a:pPr algn="ctr">
                        <a:defRPr sz="1800"/>
                      </a:pPr>
                      <a:r>
                        <a:rPr sz="1600" b="1" dirty="0">
                          <a:latin typeface="Arial"/>
                          <a:ea typeface="Arial"/>
                          <a:cs typeface="Arial"/>
                          <a:sym typeface="Arial"/>
                        </a:rPr>
                        <a:t>Manufacturer</a:t>
                      </a:r>
                    </a:p>
                  </a:txBody>
                  <a:tcPr marL="63500" marR="63500" marT="0" marB="0" anchor="ctr"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algn="ctr">
                        <a:defRPr sz="1800"/>
                      </a:pPr>
                      <a:r>
                        <a:rPr sz="1600" b="1" dirty="0">
                          <a:latin typeface="Arial"/>
                          <a:ea typeface="Arial"/>
                          <a:cs typeface="Arial"/>
                          <a:sym typeface="Arial"/>
                        </a:rPr>
                        <a:t>0.561</a:t>
                      </a:r>
                    </a:p>
                  </a:txBody>
                  <a:tcPr marL="63500" marR="63500" marT="0" marB="0" anchor="ctr" horzOverflow="overflow">
                    <a:lnL w="12700">
                      <a:solidFill>
                        <a:srgbClr val="000000"/>
                      </a:solidFill>
                      <a:miter lim="400000"/>
                    </a:lnL>
                    <a:lnR w="12700" cap="flat" cmpd="sng" algn="ctr">
                      <a:solidFill>
                        <a:srgbClr val="000000"/>
                      </a:solidFill>
                      <a:prstDash val="solid"/>
                      <a:miter lim="400000"/>
                      <a:headEnd type="none" w="med" len="med"/>
                      <a:tailEnd type="none" w="med" len="med"/>
                    </a:lnR>
                    <a:lnT w="12700">
                      <a:solidFill>
                        <a:srgbClr val="000000"/>
                      </a:solidFill>
                      <a:miter lim="400000"/>
                    </a:lnT>
                    <a:lnB w="12700">
                      <a:solidFill>
                        <a:srgbClr val="000000"/>
                      </a:solidFill>
                      <a:miter lim="400000"/>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sz="1800"/>
                      </a:pPr>
                      <a:r>
                        <a:rPr lang="en-US" sz="1600" b="1" dirty="0" smtClean="0">
                          <a:latin typeface="Arial"/>
                          <a:ea typeface="Arial"/>
                          <a:cs typeface="Arial"/>
                          <a:sym typeface="Arial"/>
                        </a:rPr>
                        <a:t>0.286 / 0.925</a:t>
                      </a:r>
                    </a:p>
                  </a:txBody>
                  <a:tcPr marL="63500" marR="63500" marT="0" marB="0" anchor="ctr" horzOverflow="overflow">
                    <a:lnL w="12700" cap="flat" cmpd="sng" algn="ctr">
                      <a:solidFill>
                        <a:srgbClr val="000000"/>
                      </a:solidFill>
                      <a:prstDash val="solid"/>
                      <a:miter lim="400000"/>
                      <a:headEnd type="none" w="med" len="med"/>
                      <a:tailEnd type="none" w="med" len="med"/>
                    </a:lnL>
                    <a:lnR w="12700" cap="flat" cmpd="sng" algn="ctr">
                      <a:solidFill>
                        <a:srgbClr val="000000"/>
                      </a:solidFill>
                      <a:prstDash val="solid"/>
                      <a:miter lim="400000"/>
                      <a:headEnd type="none" w="med" len="med"/>
                      <a:tailEnd type="none" w="med" len="med"/>
                    </a:lnR>
                    <a:lnT w="12700" cap="flat" cmpd="sng" algn="ctr">
                      <a:solidFill>
                        <a:srgbClr val="000000"/>
                      </a:solidFill>
                      <a:prstDash val="solid"/>
                      <a:miter lim="400000"/>
                      <a:headEnd type="none" w="med" len="med"/>
                      <a:tailEnd type="none" w="med" len="med"/>
                    </a:lnT>
                    <a:lnB w="12700" cap="flat" cmpd="sng" algn="ctr">
                      <a:solidFill>
                        <a:srgbClr val="000000"/>
                      </a:solidFill>
                      <a:prstDash val="solid"/>
                      <a:miter lim="400000"/>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sz="1800"/>
                      </a:pPr>
                      <a:r>
                        <a:rPr lang="en-US" sz="1600" b="1" dirty="0" smtClean="0">
                          <a:latin typeface="Arial"/>
                          <a:ea typeface="Arial"/>
                          <a:cs typeface="Arial"/>
                          <a:sym typeface="Arial"/>
                        </a:rPr>
                        <a:t>0.051/</a:t>
                      </a:r>
                      <a:r>
                        <a:rPr lang="en-US" sz="1600" b="1" dirty="0" smtClean="0">
                          <a:solidFill>
                            <a:srgbClr val="0000FF"/>
                          </a:solidFill>
                          <a:latin typeface="Arial"/>
                          <a:ea typeface="Arial"/>
                          <a:cs typeface="Arial"/>
                          <a:sym typeface="Arial"/>
                        </a:rPr>
                        <a:t>0.949</a:t>
                      </a:r>
                    </a:p>
                  </a:txBody>
                  <a:tcPr marL="63500" marR="63500" marT="0" marB="0" anchor="ctr" horzOverflow="overflow">
                    <a:lnL w="12700">
                      <a:solidFill>
                        <a:srgbClr val="000000"/>
                      </a:solidFill>
                      <a:miter lim="400000"/>
                    </a:lnL>
                    <a:lnR w="12700" cap="flat" cmpd="sng" algn="ctr">
                      <a:solidFill>
                        <a:srgbClr val="000000"/>
                      </a:solidFill>
                      <a:prstDash val="solid"/>
                      <a:miter lim="400000"/>
                      <a:headEnd type="none" w="med" len="med"/>
                      <a:tailEnd type="none" w="med" len="med"/>
                    </a:lnR>
                    <a:lnT w="12700" cap="flat" cmpd="sng" algn="ctr">
                      <a:solidFill>
                        <a:srgbClr val="000000"/>
                      </a:solidFill>
                      <a:prstDash val="solid"/>
                      <a:miter lim="400000"/>
                      <a:headEnd type="none" w="med" len="med"/>
                      <a:tailEnd type="none" w="med" len="med"/>
                    </a:lnT>
                    <a:lnB w="12700" cap="flat" cmpd="sng" algn="ctr">
                      <a:solidFill>
                        <a:srgbClr val="000000"/>
                      </a:solidFill>
                      <a:prstDash val="solid"/>
                      <a:miter lim="400000"/>
                      <a:headEnd type="none" w="med" len="med"/>
                      <a:tailEnd type="none" w="med" len="med"/>
                    </a:lnB>
                  </a:tcPr>
                </a:tc>
                <a:extLst>
                  <a:ext uri="{0D108BD9-81ED-4DB2-BD59-A6C34878D82A}">
                    <a16:rowId xmlns="" xmlns:a16="http://schemas.microsoft.com/office/drawing/2014/main" val="10001"/>
                  </a:ext>
                </a:extLst>
              </a:tr>
              <a:tr h="1033428">
                <a:tc>
                  <a:txBody>
                    <a:bodyPr/>
                    <a:lstStyle/>
                    <a:p>
                      <a:pPr algn="ctr">
                        <a:defRPr sz="1800"/>
                      </a:pPr>
                      <a:r>
                        <a:rPr sz="1600" b="1" dirty="0">
                          <a:latin typeface="Arial"/>
                          <a:ea typeface="Arial"/>
                          <a:cs typeface="Arial"/>
                          <a:sym typeface="Arial"/>
                        </a:rPr>
                        <a:t>Operator</a:t>
                      </a:r>
                    </a:p>
                  </a:txBody>
                  <a:tcPr marL="63500" marR="63500" marT="0" marB="0" anchor="ctr"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algn="ctr">
                        <a:defRPr sz="1800"/>
                      </a:pPr>
                      <a:r>
                        <a:rPr sz="1600" b="1" dirty="0">
                          <a:latin typeface="Arial"/>
                          <a:ea typeface="Arial"/>
                          <a:cs typeface="Arial"/>
                          <a:sym typeface="Arial"/>
                        </a:rPr>
                        <a:t>0.618</a:t>
                      </a:r>
                    </a:p>
                  </a:txBody>
                  <a:tcPr marL="63500" marR="63500" marT="0" marB="0" anchor="ctr" horzOverflow="overflow">
                    <a:lnL w="12700">
                      <a:solidFill>
                        <a:srgbClr val="000000"/>
                      </a:solidFill>
                      <a:miter lim="400000"/>
                    </a:lnL>
                    <a:lnR w="12700" cap="flat" cmpd="sng" algn="ctr">
                      <a:solidFill>
                        <a:srgbClr val="000000"/>
                      </a:solidFill>
                      <a:prstDash val="solid"/>
                      <a:miter lim="400000"/>
                      <a:headEnd type="none" w="med" len="med"/>
                      <a:tailEnd type="none" w="med" len="med"/>
                    </a:lnR>
                    <a:lnT w="12700">
                      <a:solidFill>
                        <a:srgbClr val="000000"/>
                      </a:solidFill>
                      <a:miter lim="400000"/>
                    </a:lnT>
                    <a:lnB w="12700">
                      <a:solidFill>
                        <a:srgbClr val="000000"/>
                      </a:solidFill>
                      <a:miter lim="400000"/>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sz="1800"/>
                      </a:pPr>
                      <a:r>
                        <a:rPr lang="en-US" sz="1600" b="1" dirty="0" smtClean="0">
                          <a:latin typeface="Arial"/>
                          <a:ea typeface="Arial"/>
                          <a:cs typeface="Arial"/>
                          <a:sym typeface="Arial"/>
                        </a:rPr>
                        <a:t>0.388 / 0.829</a:t>
                      </a:r>
                    </a:p>
                  </a:txBody>
                  <a:tcPr marL="63500" marR="63500" marT="0" marB="0" anchor="ctr" horzOverflow="overflow">
                    <a:lnL w="12700" cap="flat" cmpd="sng" algn="ctr">
                      <a:solidFill>
                        <a:srgbClr val="000000"/>
                      </a:solidFill>
                      <a:prstDash val="solid"/>
                      <a:miter lim="400000"/>
                      <a:headEnd type="none" w="med" len="med"/>
                      <a:tailEnd type="none" w="med" len="med"/>
                    </a:lnL>
                    <a:lnR w="12700" cap="flat" cmpd="sng" algn="ctr">
                      <a:solidFill>
                        <a:srgbClr val="000000"/>
                      </a:solidFill>
                      <a:prstDash val="solid"/>
                      <a:miter lim="400000"/>
                      <a:headEnd type="none" w="med" len="med"/>
                      <a:tailEnd type="none" w="med" len="med"/>
                    </a:lnR>
                    <a:lnT w="12700" cap="flat" cmpd="sng" algn="ctr">
                      <a:solidFill>
                        <a:srgbClr val="000000"/>
                      </a:solidFill>
                      <a:prstDash val="solid"/>
                      <a:miter lim="400000"/>
                      <a:headEnd type="none" w="med" len="med"/>
                      <a:tailEnd type="none" w="med" len="med"/>
                    </a:lnT>
                    <a:lnB w="12700" cap="flat" cmpd="sng" algn="ctr">
                      <a:solidFill>
                        <a:srgbClr val="000000"/>
                      </a:solidFill>
                      <a:prstDash val="solid"/>
                      <a:miter lim="400000"/>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sz="1800"/>
                      </a:pPr>
                      <a:r>
                        <a:rPr lang="en-US" sz="1600" b="1" dirty="0" smtClean="0">
                          <a:latin typeface="Arial"/>
                          <a:ea typeface="Arial"/>
                          <a:cs typeface="Arial"/>
                          <a:sym typeface="Arial"/>
                        </a:rPr>
                        <a:t>0.600/</a:t>
                      </a:r>
                      <a:r>
                        <a:rPr lang="en-US" sz="1600" b="1" dirty="0" smtClean="0">
                          <a:solidFill>
                            <a:srgbClr val="0000FF"/>
                          </a:solidFill>
                          <a:latin typeface="Arial"/>
                          <a:ea typeface="Arial"/>
                          <a:cs typeface="Arial"/>
                          <a:sym typeface="Arial"/>
                        </a:rPr>
                        <a:t>0.400</a:t>
                      </a:r>
                    </a:p>
                  </a:txBody>
                  <a:tcPr marL="63500" marR="63500" marT="0" marB="0" anchor="ctr" horzOverflow="overflow">
                    <a:lnL w="12700">
                      <a:solidFill>
                        <a:srgbClr val="000000"/>
                      </a:solidFill>
                      <a:miter lim="400000"/>
                    </a:lnL>
                    <a:lnR w="12700" cap="flat" cmpd="sng" algn="ctr">
                      <a:solidFill>
                        <a:srgbClr val="000000"/>
                      </a:solidFill>
                      <a:prstDash val="solid"/>
                      <a:miter lim="400000"/>
                      <a:headEnd type="none" w="med" len="med"/>
                      <a:tailEnd type="none" w="med" len="med"/>
                    </a:lnR>
                    <a:lnT w="12700" cap="flat" cmpd="sng" algn="ctr">
                      <a:solidFill>
                        <a:srgbClr val="000000"/>
                      </a:solidFill>
                      <a:prstDash val="solid"/>
                      <a:miter lim="400000"/>
                      <a:headEnd type="none" w="med" len="med"/>
                      <a:tailEnd type="none" w="med" len="med"/>
                    </a:lnT>
                    <a:lnB w="12700" cap="flat" cmpd="sng" algn="ctr">
                      <a:solidFill>
                        <a:srgbClr val="000000"/>
                      </a:solidFill>
                      <a:prstDash val="solid"/>
                      <a:miter lim="400000"/>
                      <a:headEnd type="none" w="med" len="med"/>
                      <a:tailEnd type="none" w="med" len="med"/>
                    </a:lnB>
                  </a:tcPr>
                </a:tc>
                <a:extLst>
                  <a:ext uri="{0D108BD9-81ED-4DB2-BD59-A6C34878D82A}">
                    <a16:rowId xmlns="" xmlns:a16="http://schemas.microsoft.com/office/drawing/2014/main" val="10002"/>
                  </a:ext>
                </a:extLst>
              </a:tr>
              <a:tr h="1033428">
                <a:tc>
                  <a:txBody>
                    <a:bodyPr/>
                    <a:lstStyle/>
                    <a:p>
                      <a:pPr algn="ctr">
                        <a:defRPr sz="1800"/>
                      </a:pPr>
                      <a:r>
                        <a:rPr sz="1600" b="1" dirty="0">
                          <a:latin typeface="Arial"/>
                          <a:ea typeface="Arial"/>
                          <a:cs typeface="Arial"/>
                          <a:sym typeface="Arial"/>
                        </a:rPr>
                        <a:t>Automation</a:t>
                      </a:r>
                    </a:p>
                  </a:txBody>
                  <a:tcPr marL="63500" marR="63500" marT="0" marB="0" anchor="ctr"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algn="ctr">
                        <a:defRPr sz="1800"/>
                      </a:pPr>
                      <a:r>
                        <a:rPr sz="1600" b="1" dirty="0">
                          <a:latin typeface="Arial"/>
                          <a:ea typeface="Arial"/>
                          <a:cs typeface="Arial"/>
                          <a:sym typeface="Arial"/>
                        </a:rPr>
                        <a:t>0.53</a:t>
                      </a:r>
                    </a:p>
                  </a:txBody>
                  <a:tcPr marL="63500" marR="63500" marT="0" marB="0" anchor="ctr" horzOverflow="overflow">
                    <a:lnL w="12700">
                      <a:solidFill>
                        <a:srgbClr val="000000"/>
                      </a:solidFill>
                      <a:miter lim="400000"/>
                    </a:lnL>
                    <a:lnR w="12700" cap="flat" cmpd="sng" algn="ctr">
                      <a:solidFill>
                        <a:srgbClr val="000000"/>
                      </a:solidFill>
                      <a:prstDash val="solid"/>
                      <a:miter lim="400000"/>
                      <a:headEnd type="none" w="med" len="med"/>
                      <a:tailEnd type="none" w="med" len="med"/>
                    </a:lnR>
                    <a:lnT w="12700">
                      <a:solidFill>
                        <a:srgbClr val="000000"/>
                      </a:solidFill>
                      <a:miter lim="400000"/>
                    </a:lnT>
                    <a:lnB w="12700">
                      <a:solidFill>
                        <a:srgbClr val="000000"/>
                      </a:solidFill>
                      <a:miter lim="400000"/>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sz="1800"/>
                      </a:pPr>
                      <a:r>
                        <a:rPr lang="en-US" sz="1600" b="1" dirty="0" smtClean="0">
                          <a:latin typeface="Arial"/>
                          <a:ea typeface="Arial"/>
                          <a:cs typeface="Arial"/>
                          <a:sym typeface="Arial"/>
                        </a:rPr>
                        <a:t>0.32</a:t>
                      </a:r>
                      <a:r>
                        <a:rPr lang="en-US" sz="1600" b="1" baseline="0" dirty="0">
                          <a:latin typeface="Arial"/>
                          <a:ea typeface="Arial"/>
                          <a:cs typeface="Arial"/>
                          <a:sym typeface="Arial"/>
                        </a:rPr>
                        <a:t> </a:t>
                      </a:r>
                      <a:r>
                        <a:rPr lang="en-US" sz="1600" b="1" baseline="0" dirty="0" smtClean="0">
                          <a:latin typeface="Arial"/>
                          <a:ea typeface="Arial"/>
                          <a:cs typeface="Arial"/>
                          <a:sym typeface="Arial"/>
                        </a:rPr>
                        <a:t>/ 1</a:t>
                      </a:r>
                      <a:endParaRPr lang="en-US" sz="1600" b="1" dirty="0" smtClean="0">
                        <a:latin typeface="Arial"/>
                        <a:ea typeface="Arial"/>
                        <a:cs typeface="Arial"/>
                        <a:sym typeface="Arial"/>
                      </a:endParaRPr>
                    </a:p>
                  </a:txBody>
                  <a:tcPr marL="63500" marR="63500" marT="0" marB="0" anchor="ctr" horzOverflow="overflow">
                    <a:lnL w="12700" cap="flat" cmpd="sng" algn="ctr">
                      <a:solidFill>
                        <a:srgbClr val="000000"/>
                      </a:solidFill>
                      <a:prstDash val="solid"/>
                      <a:miter lim="400000"/>
                      <a:headEnd type="none" w="med" len="med"/>
                      <a:tailEnd type="none" w="med" len="med"/>
                    </a:lnL>
                    <a:lnR w="12700" cap="flat" cmpd="sng" algn="ctr">
                      <a:solidFill>
                        <a:srgbClr val="000000"/>
                      </a:solidFill>
                      <a:prstDash val="solid"/>
                      <a:miter lim="400000"/>
                      <a:headEnd type="none" w="med" len="med"/>
                      <a:tailEnd type="none" w="med" len="med"/>
                    </a:lnR>
                    <a:lnT w="12700" cap="flat" cmpd="sng" algn="ctr">
                      <a:solidFill>
                        <a:srgbClr val="000000"/>
                      </a:solidFill>
                      <a:prstDash val="solid"/>
                      <a:miter lim="400000"/>
                      <a:headEnd type="none" w="med" len="med"/>
                      <a:tailEnd type="none" w="med" len="med"/>
                    </a:lnT>
                    <a:lnB w="12700">
                      <a:solidFill>
                        <a:srgbClr val="000000"/>
                      </a:solidFill>
                      <a:miter lim="400000"/>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sz="1800"/>
                      </a:pPr>
                      <a:r>
                        <a:rPr lang="en-US" sz="1600" b="1" dirty="0" smtClean="0">
                          <a:latin typeface="Arial"/>
                          <a:ea typeface="Arial"/>
                          <a:cs typeface="Arial"/>
                          <a:sym typeface="Arial"/>
                        </a:rPr>
                        <a:t>0.051/</a:t>
                      </a:r>
                      <a:r>
                        <a:rPr lang="en-US" sz="1600" b="1" dirty="0" smtClean="0">
                          <a:solidFill>
                            <a:srgbClr val="0000FF"/>
                          </a:solidFill>
                          <a:latin typeface="Arial"/>
                          <a:ea typeface="Arial"/>
                          <a:cs typeface="Arial"/>
                          <a:sym typeface="Arial"/>
                        </a:rPr>
                        <a:t>0.949</a:t>
                      </a:r>
                    </a:p>
                  </a:txBody>
                  <a:tcPr marL="63500" marR="63500" marT="0" marB="0" anchor="ctr" horzOverflow="overflow">
                    <a:lnL w="12700">
                      <a:solidFill>
                        <a:srgbClr val="000000"/>
                      </a:solidFill>
                      <a:miter lim="400000"/>
                    </a:lnL>
                    <a:lnR w="12700" cap="flat" cmpd="sng" algn="ctr">
                      <a:solidFill>
                        <a:srgbClr val="000000"/>
                      </a:solidFill>
                      <a:prstDash val="solid"/>
                      <a:miter lim="400000"/>
                      <a:headEnd type="none" w="med" len="med"/>
                      <a:tailEnd type="none" w="med" len="med"/>
                    </a:lnR>
                    <a:lnT w="12700" cap="flat" cmpd="sng" algn="ctr">
                      <a:solidFill>
                        <a:srgbClr val="000000"/>
                      </a:solidFill>
                      <a:prstDash val="solid"/>
                      <a:miter lim="400000"/>
                      <a:headEnd type="none" w="med" len="med"/>
                      <a:tailEnd type="none" w="med" len="med"/>
                    </a:lnT>
                    <a:lnB w="12700">
                      <a:solidFill>
                        <a:srgbClr val="000000"/>
                      </a:solidFill>
                      <a:miter lim="400000"/>
                    </a:lnB>
                  </a:tcPr>
                </a:tc>
                <a:extLst>
                  <a:ext uri="{0D108BD9-81ED-4DB2-BD59-A6C34878D82A}">
                    <a16:rowId xmlns="" xmlns:a16="http://schemas.microsoft.com/office/drawing/2014/main" val="10003"/>
                  </a:ext>
                </a:extLst>
              </a:tr>
            </a:tbl>
          </a:graphicData>
        </a:graphic>
      </p:graphicFrame>
    </p:spTree>
  </p:cSld>
  <p:clrMapOvr>
    <a:masterClrMapping/>
  </p:clrMapOvr>
  <p:transition xmlns:p14="http://schemas.microsoft.com/office/powerpoint/2010/main" spd="slow"/>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7" name="Shape 497"/>
          <p:cNvSpPr>
            <a:spLocks noGrp="1"/>
          </p:cNvSpPr>
          <p:nvPr>
            <p:ph type="title"/>
          </p:nvPr>
        </p:nvSpPr>
        <p:spPr>
          <a:xfrm>
            <a:off x="393949" y="122238"/>
            <a:ext cx="4701318" cy="898525"/>
          </a:xfrm>
          <a:prstGeom prst="rect">
            <a:avLst/>
          </a:prstGeom>
        </p:spPr>
        <p:txBody>
          <a:bodyPr/>
          <a:lstStyle/>
          <a:p>
            <a:r>
              <a:t>Authors</a:t>
            </a:r>
          </a:p>
        </p:txBody>
      </p:sp>
      <p:sp>
        <p:nvSpPr>
          <p:cNvPr id="498" name="Shape 498"/>
          <p:cNvSpPr/>
          <p:nvPr/>
        </p:nvSpPr>
        <p:spPr>
          <a:xfrm>
            <a:off x="485615" y="1850526"/>
            <a:ext cx="8305652" cy="3995147"/>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marL="298450" indent="-298450" defTabSz="457200">
              <a:defRPr sz="1900">
                <a:latin typeface="Arial"/>
                <a:ea typeface="Arial"/>
                <a:cs typeface="Arial"/>
                <a:sym typeface="Arial"/>
              </a:defRPr>
            </a:pPr>
            <a:r>
              <a:t>Anastasios Plioutsias</a:t>
            </a:r>
            <a:r>
              <a:rPr baseline="31999"/>
              <a:t> </a:t>
            </a:r>
          </a:p>
          <a:p>
            <a:pPr marL="646430" indent="-248920" defTabSz="457200">
              <a:defRPr sz="1900">
                <a:latin typeface="Arial"/>
                <a:ea typeface="Arial"/>
                <a:cs typeface="Arial"/>
                <a:sym typeface="Arial"/>
              </a:defRPr>
            </a:pPr>
            <a:r>
              <a:t>PhD student, School of Mechanical Engineering, Sector of Industrial Management and Operational Research, National Technical University of Athens, Greece.</a:t>
            </a:r>
          </a:p>
          <a:p>
            <a:pPr indent="397509" defTabSz="457200">
              <a:defRPr sz="1900">
                <a:latin typeface="Arial"/>
                <a:ea typeface="Arial"/>
                <a:cs typeface="Arial"/>
                <a:sym typeface="Arial"/>
              </a:defRPr>
            </a:pPr>
            <a:endParaRPr/>
          </a:p>
          <a:p>
            <a:pPr marL="298450" indent="-298450" defTabSz="457200">
              <a:defRPr sz="1900">
                <a:latin typeface="Arial"/>
                <a:ea typeface="Arial"/>
                <a:cs typeface="Arial"/>
                <a:sym typeface="Arial"/>
              </a:defRPr>
            </a:pPr>
            <a:r>
              <a:t>Dr Nektarios Karanikas </a:t>
            </a:r>
          </a:p>
          <a:p>
            <a:pPr marL="646430" indent="-248920" defTabSz="457200">
              <a:defRPr sz="1900">
                <a:latin typeface="Arial"/>
                <a:ea typeface="Arial"/>
                <a:cs typeface="Arial"/>
                <a:sym typeface="Arial"/>
              </a:defRPr>
            </a:pPr>
            <a:r>
              <a:t>Associate Professor of Safety &amp; Human Factors, Faculty of Technology, Aviation Academy, Amsterdam University of Applied Sciences, Netherlands.</a:t>
            </a:r>
          </a:p>
          <a:p>
            <a:pPr marL="646430" indent="-248920" defTabSz="457200">
              <a:defRPr sz="1900">
                <a:latin typeface="Arial"/>
                <a:ea typeface="Arial"/>
                <a:cs typeface="Arial"/>
                <a:sym typeface="Arial"/>
              </a:defRPr>
            </a:pPr>
            <a:endParaRPr/>
          </a:p>
          <a:p>
            <a:pPr marL="248920" indent="-248920" defTabSz="457200">
              <a:defRPr sz="1900">
                <a:latin typeface="Arial"/>
                <a:ea typeface="Arial"/>
                <a:cs typeface="Arial"/>
                <a:sym typeface="Arial"/>
              </a:defRPr>
            </a:pPr>
            <a:r>
              <a:t>Dr Maria Mikela Chatzimichailidou</a:t>
            </a:r>
            <a:endParaRPr sz="1200">
              <a:latin typeface="Times New Roman"/>
              <a:ea typeface="Times New Roman"/>
              <a:cs typeface="Times New Roman"/>
              <a:sym typeface="Times New Roman"/>
            </a:endParaRPr>
          </a:p>
          <a:p>
            <a:pPr marL="646430" indent="-248920" defTabSz="457200">
              <a:defRPr sz="1900">
                <a:latin typeface="Arial"/>
                <a:ea typeface="Arial"/>
                <a:cs typeface="Arial"/>
                <a:sym typeface="Arial"/>
              </a:defRPr>
            </a:pPr>
            <a:r>
              <a:t>Research Associate in Healthcare</a:t>
            </a:r>
            <a:r>
              <a:rPr sz="1200">
                <a:latin typeface="Times New Roman"/>
                <a:ea typeface="Times New Roman"/>
                <a:cs typeface="Times New Roman"/>
                <a:sym typeface="Times New Roman"/>
              </a:rPr>
              <a:t> </a:t>
            </a:r>
            <a:r>
              <a:t>Engineering Design Centre, University of Cambridge, United Kingdom.</a:t>
            </a:r>
          </a:p>
        </p:txBody>
      </p:sp>
    </p:spTree>
  </p:cSld>
  <p:clrMapOvr>
    <a:masterClrMapping/>
  </p:clrMapOvr>
  <p:transition xmlns:p14="http://schemas.microsoft.com/office/powerpoint/2010/main" spd="slow"/>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4" name="Shape 594"/>
          <p:cNvSpPr>
            <a:spLocks noGrp="1"/>
          </p:cNvSpPr>
          <p:nvPr>
            <p:ph type="body" idx="1"/>
          </p:nvPr>
        </p:nvSpPr>
        <p:spPr>
          <a:prstGeom prst="rect">
            <a:avLst/>
          </a:prstGeom>
        </p:spPr>
        <p:txBody>
          <a:bodyPr>
            <a:normAutofit lnSpcReduction="10000"/>
          </a:bodyPr>
          <a:lstStyle/>
          <a:p>
            <a:pPr marL="329184" indent="-329184" defTabSz="877823">
              <a:defRPr sz="2688"/>
            </a:pPr>
            <a:r>
              <a:rPr dirty="0"/>
              <a:t>STPA drove to systematic identification of 67 SR.</a:t>
            </a:r>
          </a:p>
          <a:p>
            <a:pPr marL="329184" indent="-329184" defTabSz="877823">
              <a:defRPr sz="2688"/>
            </a:pPr>
            <a:r>
              <a:rPr dirty="0"/>
              <a:t>The framework can be used for drones’ design,  certification and safety benchmarking.</a:t>
            </a:r>
          </a:p>
          <a:p>
            <a:pPr marL="329184" indent="-329184" defTabSz="877823">
              <a:defRPr sz="2688"/>
            </a:pPr>
            <a:r>
              <a:rPr dirty="0"/>
              <a:t>The examined drones are compliant with 36.2% to 72.7% of the SRs.</a:t>
            </a:r>
          </a:p>
          <a:p>
            <a:pPr marL="329184" indent="-329184" defTabSz="877823">
              <a:defRPr sz="2688"/>
            </a:pPr>
            <a:r>
              <a:rPr dirty="0"/>
              <a:t>Similarities between drones:</a:t>
            </a:r>
          </a:p>
          <a:p>
            <a:pPr marL="768095" lvl="1" indent="-329184" defTabSz="877823">
              <a:defRPr sz="2688"/>
            </a:pPr>
            <a:r>
              <a:rPr dirty="0"/>
              <a:t>Manufacturer from 0,286 to 0,925.</a:t>
            </a:r>
          </a:p>
          <a:p>
            <a:pPr marL="768095" lvl="1" indent="-329184" defTabSz="877823">
              <a:defRPr sz="2688"/>
            </a:pPr>
            <a:r>
              <a:rPr dirty="0"/>
              <a:t>Operator from 0,388 to 0,829.</a:t>
            </a:r>
          </a:p>
          <a:p>
            <a:pPr marL="768095" lvl="1" indent="-329184" defTabSz="877823">
              <a:defRPr sz="2688"/>
            </a:pPr>
            <a:r>
              <a:rPr dirty="0"/>
              <a:t>Automation from 0,32 to 1.</a:t>
            </a:r>
            <a:endParaRPr dirty="0">
              <a:solidFill>
                <a:srgbClr val="FF2600"/>
              </a:solidFill>
            </a:endParaRPr>
          </a:p>
          <a:p>
            <a:pPr marL="329184" indent="-329184" defTabSz="877823">
              <a:defRPr sz="2688"/>
            </a:pPr>
            <a:r>
              <a:rPr dirty="0"/>
              <a:t>Drones meeting the most of the SRs tend to have higher price .</a:t>
            </a:r>
          </a:p>
        </p:txBody>
      </p:sp>
      <p:sp>
        <p:nvSpPr>
          <p:cNvPr id="595" name="Shape 595"/>
          <p:cNvSpPr>
            <a:spLocks noGrp="1"/>
          </p:cNvSpPr>
          <p:nvPr>
            <p:ph type="title"/>
          </p:nvPr>
        </p:nvSpPr>
        <p:spPr>
          <a:prstGeom prst="rect">
            <a:avLst/>
          </a:prstGeom>
        </p:spPr>
        <p:txBody>
          <a:bodyPr/>
          <a:lstStyle/>
          <a:p>
            <a:pPr lvl="1"/>
            <a:r>
              <a:t>Conclusions</a:t>
            </a:r>
          </a:p>
        </p:txBody>
      </p:sp>
    </p:spTree>
  </p:cSld>
  <p:clrMapOvr>
    <a:masterClrMapping/>
  </p:clrMapOvr>
  <p:transition xmlns:p14="http://schemas.microsoft.com/office/powerpoint/2010/main" spd="slow"/>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7" name="Shape 597"/>
          <p:cNvSpPr>
            <a:spLocks noGrp="1"/>
          </p:cNvSpPr>
          <p:nvPr>
            <p:ph type="body" idx="1"/>
          </p:nvPr>
        </p:nvSpPr>
        <p:spPr>
          <a:prstGeom prst="rect">
            <a:avLst/>
          </a:prstGeom>
        </p:spPr>
        <p:txBody>
          <a:bodyPr/>
          <a:lstStyle/>
          <a:p>
            <a:r>
              <a:t>Compare the drones’ regulatory framework of Aviation Authorities.</a:t>
            </a:r>
          </a:p>
          <a:p>
            <a:r>
              <a:t>Make comparisons among more drones.</a:t>
            </a:r>
          </a:p>
          <a:p>
            <a:r>
              <a:t>Compare the STPA results with other published hazard analyses (</a:t>
            </a:r>
            <a:r>
              <a:rPr b="0"/>
              <a:t>e.g.,</a:t>
            </a:r>
            <a:r>
              <a:t> </a:t>
            </a:r>
            <a:r>
              <a:rPr b="0"/>
              <a:t>Dalamagkidis, Valavanis, &amp; Piegl, 2012).</a:t>
            </a:r>
          </a:p>
        </p:txBody>
      </p:sp>
      <p:sp>
        <p:nvSpPr>
          <p:cNvPr id="598" name="Shape 598"/>
          <p:cNvSpPr>
            <a:spLocks noGrp="1"/>
          </p:cNvSpPr>
          <p:nvPr>
            <p:ph type="title"/>
          </p:nvPr>
        </p:nvSpPr>
        <p:spPr>
          <a:prstGeom prst="rect">
            <a:avLst/>
          </a:prstGeom>
        </p:spPr>
        <p:txBody>
          <a:bodyPr/>
          <a:lstStyle/>
          <a:p>
            <a:r>
              <a:t>Next steps</a:t>
            </a:r>
          </a:p>
        </p:txBody>
      </p:sp>
    </p:spTree>
  </p:cSld>
  <p:clrMapOvr>
    <a:masterClrMapping/>
  </p:clrMapOvr>
  <p:transition xmlns:p14="http://schemas.microsoft.com/office/powerpoint/2010/main" spd="slow"/>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0" name="Chania view1.mp4"/>
          <p:cNvPicPr>
            <a:picLocks/>
          </p:cNvPicPr>
          <p:nvPr>
            <a:videoFile r:link="rId2"/>
            <p:extLst>
              <p:ext uri="{DAA4B4D4-6D71-4841-9C94-3DE7FCFB9230}">
                <p14:media xmlns:p14="http://schemas.microsoft.com/office/powerpoint/2010/main" r:embed="rId1"/>
              </p:ext>
            </p:extLst>
          </p:nvPr>
        </p:nvPicPr>
        <p:blipFill>
          <a:blip r:embed="rId4">
            <a:extLst/>
          </a:blip>
          <a:stretch>
            <a:fillRect/>
          </a:stretch>
        </p:blipFill>
        <p:spPr>
          <a:xfrm>
            <a:off x="-1" y="1270000"/>
            <a:ext cx="9144001" cy="5143500"/>
          </a:xfrm>
          <a:prstGeom prst="rect">
            <a:avLst/>
          </a:prstGeom>
          <a:ln w="12700">
            <a:miter lim="400000"/>
          </a:ln>
        </p:spPr>
      </p:pic>
    </p:spTree>
  </p:cSld>
  <p:clrMapOvr>
    <a:masterClrMapping/>
  </p:clrMapOvr>
  <p:transition xmlns:p14="http://schemas.microsoft.com/office/powerpoint/2010/main" spd="slow"/>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859" fill="hold"/>
                                        <p:tgtEl>
                                          <p:spTgt spid="60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600"/>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2" name="Shape 602"/>
          <p:cNvSpPr>
            <a:spLocks noGrp="1"/>
          </p:cNvSpPr>
          <p:nvPr>
            <p:ph type="title"/>
          </p:nvPr>
        </p:nvSpPr>
        <p:spPr>
          <a:prstGeom prst="rect">
            <a:avLst/>
          </a:prstGeom>
        </p:spPr>
        <p:txBody>
          <a:bodyPr/>
          <a:lstStyle/>
          <a:p>
            <a:r>
              <a:t>Questions?</a:t>
            </a:r>
          </a:p>
        </p:txBody>
      </p:sp>
      <p:pic>
        <p:nvPicPr>
          <p:cNvPr id="603" name="image.ashx.jpg"/>
          <p:cNvPicPr>
            <a:picLocks noChangeAspect="1"/>
          </p:cNvPicPr>
          <p:nvPr/>
        </p:nvPicPr>
        <p:blipFill>
          <a:blip r:embed="rId2">
            <a:extLst/>
          </a:blip>
          <a:stretch>
            <a:fillRect/>
          </a:stretch>
        </p:blipFill>
        <p:spPr>
          <a:xfrm>
            <a:off x="785165" y="1320800"/>
            <a:ext cx="7573670" cy="5041900"/>
          </a:xfrm>
          <a:prstGeom prst="rect">
            <a:avLst/>
          </a:prstGeom>
          <a:ln w="12700">
            <a:miter lim="400000"/>
          </a:ln>
        </p:spPr>
      </p:pic>
      <p:sp>
        <p:nvSpPr>
          <p:cNvPr id="604" name="Shape 604"/>
          <p:cNvSpPr/>
          <p:nvPr/>
        </p:nvSpPr>
        <p:spPr>
          <a:xfrm>
            <a:off x="1441782" y="1422201"/>
            <a:ext cx="6260436" cy="544077"/>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sz="3200">
                <a:solidFill>
                  <a:srgbClr val="FFFB00"/>
                </a:solidFill>
              </a:defRPr>
            </a:lvl1pPr>
          </a:lstStyle>
          <a:p>
            <a:r>
              <a:t>Thank you for your attention!</a:t>
            </a:r>
          </a:p>
        </p:txBody>
      </p:sp>
    </p:spTree>
  </p:cSld>
  <p:clrMapOvr>
    <a:masterClrMapping/>
  </p:clrMapOvr>
  <p:transition xmlns:p14="http://schemas.microsoft.com/office/powerpoint/2010/main" spd="slow"/>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35" presetClass="emph" presetSubtype="0" fill="hold" grpId="1" nodeType="clickEffect">
                                  <p:stCondLst>
                                    <p:cond delay="0"/>
                                  </p:stCondLst>
                                  <p:childTnLst>
                                    <p:anim calcmode="discrete" valueType="str">
                                      <p:cBhvr>
                                        <p:cTn id="6" dur="1000" fill="hold"/>
                                        <p:tgtEl>
                                          <p:spTgt spid="604"/>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4" grpId="1" animBg="1" advAuto="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0" name="Shape 500"/>
          <p:cNvSpPr>
            <a:spLocks noGrp="1"/>
          </p:cNvSpPr>
          <p:nvPr>
            <p:ph type="body" idx="1"/>
          </p:nvPr>
        </p:nvSpPr>
        <p:spPr>
          <a:prstGeom prst="rect">
            <a:avLst/>
          </a:prstGeom>
        </p:spPr>
        <p:txBody>
          <a:bodyPr/>
          <a:lstStyle/>
          <a:p>
            <a:pPr>
              <a:lnSpc>
                <a:spcPct val="150000"/>
              </a:lnSpc>
            </a:pPr>
            <a:r>
              <a:t>Background </a:t>
            </a:r>
          </a:p>
          <a:p>
            <a:pPr>
              <a:lnSpc>
                <a:spcPct val="150000"/>
              </a:lnSpc>
            </a:pPr>
            <a:r>
              <a:t>Research scope and assumptions</a:t>
            </a:r>
          </a:p>
          <a:p>
            <a:pPr>
              <a:lnSpc>
                <a:spcPct val="150000"/>
              </a:lnSpc>
            </a:pPr>
            <a:r>
              <a:t>Application of the STPA and results </a:t>
            </a:r>
          </a:p>
          <a:p>
            <a:pPr>
              <a:lnSpc>
                <a:spcPct val="150000"/>
              </a:lnSpc>
            </a:pPr>
            <a:r>
              <a:t>Comparison of four drones and statistical analysis</a:t>
            </a:r>
          </a:p>
          <a:p>
            <a:pPr>
              <a:lnSpc>
                <a:spcPct val="150000"/>
              </a:lnSpc>
            </a:pPr>
            <a:r>
              <a:t>Conclusions and next steps</a:t>
            </a:r>
          </a:p>
        </p:txBody>
      </p:sp>
      <p:sp>
        <p:nvSpPr>
          <p:cNvPr id="501" name="Shape 501"/>
          <p:cNvSpPr/>
          <p:nvPr/>
        </p:nvSpPr>
        <p:spPr>
          <a:xfrm>
            <a:off x="435636" y="395891"/>
            <a:ext cx="4722051" cy="548046"/>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sz="3200">
                <a:latin typeface="Arial"/>
                <a:ea typeface="Arial"/>
                <a:cs typeface="Arial"/>
                <a:sym typeface="Arial"/>
              </a:defRPr>
            </a:lvl1pPr>
          </a:lstStyle>
          <a:p>
            <a:r>
              <a:t>Overview</a:t>
            </a:r>
          </a:p>
        </p:txBody>
      </p:sp>
    </p:spTree>
  </p:cSld>
  <p:clrMapOvr>
    <a:masterClrMapping/>
  </p:clrMapOvr>
  <p:transition xmlns:p14="http://schemas.microsoft.com/office/powerpoint/2010/main" spd="slow"/>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500">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500">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iterate>
                                    <p:tmAbs val="0"/>
                                  </p:iterate>
                                  <p:childTnLst>
                                    <p:set>
                                      <p:cBhvr>
                                        <p:cTn id="12" fill="hold"/>
                                        <p:tgtEl>
                                          <p:spTgt spid="500">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1" nodeType="clickEffect">
                                  <p:stCondLst>
                                    <p:cond delay="0"/>
                                  </p:stCondLst>
                                  <p:iterate>
                                    <p:tmAbs val="0"/>
                                  </p:iterate>
                                  <p:childTnLst>
                                    <p:set>
                                      <p:cBhvr>
                                        <p:cTn id="16" fill="hold"/>
                                        <p:tgtEl>
                                          <p:spTgt spid="500">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1" nodeType="clickEffect">
                                  <p:stCondLst>
                                    <p:cond delay="0"/>
                                  </p:stCondLst>
                                  <p:iterate>
                                    <p:tmAbs val="0"/>
                                  </p:iterate>
                                  <p:childTnLst>
                                    <p:set>
                                      <p:cBhvr>
                                        <p:cTn id="20" fill="hold"/>
                                        <p:tgtEl>
                                          <p:spTgt spid="500">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1" nodeType="clickEffect">
                                  <p:stCondLst>
                                    <p:cond delay="0"/>
                                  </p:stCondLst>
                                  <p:iterate>
                                    <p:tmAbs val="0"/>
                                  </p:iterate>
                                  <p:childTnLst>
                                    <p:set>
                                      <p:cBhvr>
                                        <p:cTn id="24" fill="hold"/>
                                        <p:tgtEl>
                                          <p:spTgt spid="500">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0" grpId="1" build="p" animBg="1" advAuto="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3" name="Shape 503"/>
          <p:cNvSpPr>
            <a:spLocks noGrp="1"/>
          </p:cNvSpPr>
          <p:nvPr>
            <p:ph type="body" idx="1"/>
          </p:nvPr>
        </p:nvSpPr>
        <p:spPr>
          <a:prstGeom prst="rect">
            <a:avLst/>
          </a:prstGeom>
        </p:spPr>
        <p:txBody>
          <a:bodyPr/>
          <a:lstStyle/>
          <a:p>
            <a:pPr marL="342900" indent="-342900" defTabSz="457200">
              <a:defRPr sz="3000" b="0">
                <a:latin typeface="+mn-lt"/>
                <a:ea typeface="+mn-ea"/>
                <a:cs typeface="+mn-cs"/>
                <a:sym typeface="Calibri"/>
              </a:defRPr>
            </a:pPr>
            <a:r>
              <a:t>Small drones are a new “toy” for everyone. Used for entertainment reasons.</a:t>
            </a:r>
          </a:p>
          <a:p>
            <a:pPr marL="342900" indent="-342900" defTabSz="457200">
              <a:defRPr sz="3000" b="0">
                <a:latin typeface="+mn-lt"/>
                <a:ea typeface="+mn-ea"/>
                <a:cs typeface="+mn-cs"/>
                <a:sym typeface="Calibri"/>
              </a:defRPr>
            </a:pPr>
            <a:r>
              <a:t>A great amount of drones is sold and used.  </a:t>
            </a:r>
          </a:p>
          <a:p>
            <a:pPr marL="342900" indent="-342900" defTabSz="457200">
              <a:defRPr sz="3000" b="0">
                <a:latin typeface="+mn-lt"/>
                <a:ea typeface="+mn-ea"/>
                <a:cs typeface="+mn-cs"/>
                <a:sym typeface="Calibri"/>
              </a:defRPr>
            </a:pPr>
            <a:r>
              <a:t>No solid regulatory framework for drones’ manufacturing and operation.</a:t>
            </a:r>
          </a:p>
          <a:p>
            <a:pPr marL="342900" indent="-342900" defTabSz="457200">
              <a:defRPr sz="3000" b="0">
                <a:latin typeface="+mn-lt"/>
                <a:ea typeface="+mn-ea"/>
                <a:cs typeface="+mn-cs"/>
                <a:sym typeface="Calibri"/>
              </a:defRPr>
            </a:pPr>
            <a:r>
              <a:t>Operator is fully responsible for safe use of drone.</a:t>
            </a:r>
          </a:p>
          <a:p>
            <a:pPr marL="342900" indent="-342900" defTabSz="457200">
              <a:defRPr sz="3000" b="0">
                <a:latin typeface="+mn-lt"/>
                <a:ea typeface="+mn-ea"/>
                <a:cs typeface="+mn-cs"/>
                <a:sym typeface="Calibri"/>
              </a:defRPr>
            </a:pPr>
            <a:r>
              <a:t>Several reported accidents (incl. human injuries).</a:t>
            </a:r>
          </a:p>
        </p:txBody>
      </p:sp>
      <p:sp>
        <p:nvSpPr>
          <p:cNvPr id="504" name="Shape 504"/>
          <p:cNvSpPr>
            <a:spLocks noGrp="1"/>
          </p:cNvSpPr>
          <p:nvPr>
            <p:ph type="title"/>
          </p:nvPr>
        </p:nvSpPr>
        <p:spPr>
          <a:prstGeom prst="rect">
            <a:avLst/>
          </a:prstGeom>
        </p:spPr>
        <p:txBody>
          <a:bodyPr/>
          <a:lstStyle/>
          <a:p>
            <a:r>
              <a:t>Background</a:t>
            </a:r>
          </a:p>
        </p:txBody>
      </p:sp>
    </p:spTree>
  </p:cSld>
  <p:clrMapOvr>
    <a:masterClrMapping/>
  </p:clrMapOvr>
  <p:transition xmlns:p14="http://schemas.microsoft.com/office/powerpoint/2010/main" spd="slow"/>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8" name="Shape 508"/>
          <p:cNvSpPr>
            <a:spLocks noGrp="1"/>
          </p:cNvSpPr>
          <p:nvPr>
            <p:ph type="title"/>
          </p:nvPr>
        </p:nvSpPr>
        <p:spPr>
          <a:prstGeom prst="rect">
            <a:avLst/>
          </a:prstGeom>
        </p:spPr>
        <p:txBody>
          <a:bodyPr/>
          <a:lstStyle/>
          <a:p>
            <a:r>
              <a:t>Drones: A new reality</a:t>
            </a:r>
          </a:p>
        </p:txBody>
      </p:sp>
      <p:pic>
        <p:nvPicPr>
          <p:cNvPr id="509" name="A drone strikes .mp4"/>
          <p:cNvPicPr>
            <a:picLocks/>
          </p:cNvPicPr>
          <p:nvPr>
            <a:videoFile r:link="rId2"/>
            <p:extLst>
              <p:ext uri="{DAA4B4D4-6D71-4841-9C94-3DE7FCFB9230}">
                <p14:media xmlns:p14="http://schemas.microsoft.com/office/powerpoint/2010/main" r:embed="rId1"/>
              </p:ext>
            </p:extLst>
          </p:nvPr>
        </p:nvPicPr>
        <p:blipFill>
          <a:blip r:embed="rId5">
            <a:extLst/>
          </a:blip>
          <a:stretch>
            <a:fillRect/>
          </a:stretch>
        </p:blipFill>
        <p:spPr>
          <a:xfrm>
            <a:off x="1366085" y="1422201"/>
            <a:ext cx="6490229" cy="4867673"/>
          </a:xfrm>
          <a:prstGeom prst="rect">
            <a:avLst/>
          </a:prstGeom>
          <a:ln w="12700">
            <a:miter lim="400000"/>
          </a:ln>
        </p:spPr>
      </p:pic>
    </p:spTree>
  </p:cSld>
  <p:clrMapOvr>
    <a:masterClrMapping/>
  </p:clrMapOvr>
  <p:transition xmlns:p14="http://schemas.microsoft.com/office/powerpoint/2010/main" spd="slow"/>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055000" fill="hold"/>
                                        <p:tgtEl>
                                          <p:spTgt spid="50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509"/>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3" name="Shape 513"/>
          <p:cNvSpPr>
            <a:spLocks noGrp="1"/>
          </p:cNvSpPr>
          <p:nvPr>
            <p:ph type="body" idx="1"/>
          </p:nvPr>
        </p:nvSpPr>
        <p:spPr>
          <a:prstGeom prst="rect">
            <a:avLst/>
          </a:prstGeom>
        </p:spPr>
        <p:txBody>
          <a:bodyPr/>
          <a:lstStyle/>
          <a:p>
            <a:pPr marL="363681" lvl="2" indent="-363681" defTabSz="457200">
              <a:defRPr b="0">
                <a:latin typeface="+mn-lt"/>
                <a:ea typeface="+mn-ea"/>
                <a:cs typeface="+mn-cs"/>
                <a:sym typeface="Calibri"/>
              </a:defRPr>
            </a:pPr>
            <a:r>
              <a:t>An analysis of the operator – drone system with STPA. </a:t>
            </a:r>
          </a:p>
          <a:p>
            <a:pPr marL="363681" lvl="2" indent="-363681" defTabSz="457200">
              <a:defRPr b="0">
                <a:latin typeface="+mn-lt"/>
                <a:ea typeface="+mn-ea"/>
                <a:cs typeface="+mn-cs"/>
                <a:sym typeface="Calibri"/>
              </a:defRPr>
            </a:pPr>
            <a:r>
              <a:t>Safety Requirements (SR) to be considered in certification and standardization. </a:t>
            </a:r>
          </a:p>
          <a:p>
            <a:pPr marL="363681" lvl="2" indent="-363681" defTabSz="457200">
              <a:defRPr b="0">
                <a:latin typeface="+mn-lt"/>
                <a:ea typeface="+mn-ea"/>
                <a:cs typeface="+mn-cs"/>
                <a:sym typeface="Calibri"/>
              </a:defRPr>
            </a:pPr>
            <a:r>
              <a:t>SR for: regulator, manufacturer, operator and automation </a:t>
            </a:r>
          </a:p>
          <a:p>
            <a:pPr marL="363681" lvl="2" indent="-363681" defTabSz="457200">
              <a:defRPr b="0">
                <a:latin typeface="+mn-lt"/>
                <a:ea typeface="+mn-ea"/>
                <a:cs typeface="+mn-cs"/>
                <a:sym typeface="Calibri"/>
              </a:defRPr>
            </a:pPr>
            <a:r>
              <a:t>Comparative analysis among four popular drone models with detailed user manuals.</a:t>
            </a:r>
          </a:p>
        </p:txBody>
      </p:sp>
      <p:sp>
        <p:nvSpPr>
          <p:cNvPr id="514" name="Shape 514"/>
          <p:cNvSpPr>
            <a:spLocks noGrp="1"/>
          </p:cNvSpPr>
          <p:nvPr>
            <p:ph type="title"/>
          </p:nvPr>
        </p:nvSpPr>
        <p:spPr>
          <a:prstGeom prst="rect">
            <a:avLst/>
          </a:prstGeom>
        </p:spPr>
        <p:txBody>
          <a:bodyPr/>
          <a:lstStyle/>
          <a:p>
            <a:r>
              <a:t>Research scope</a:t>
            </a:r>
          </a:p>
        </p:txBody>
      </p:sp>
    </p:spTree>
  </p:cSld>
  <p:clrMapOvr>
    <a:masterClrMapping/>
  </p:clrMapOvr>
  <p:transition xmlns:p14="http://schemas.microsoft.com/office/powerpoint/2010/main" spd="slow"/>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9" name="Shape 529"/>
          <p:cNvSpPr>
            <a:spLocks noGrp="1"/>
          </p:cNvSpPr>
          <p:nvPr>
            <p:ph type="title"/>
          </p:nvPr>
        </p:nvSpPr>
        <p:spPr>
          <a:prstGeom prst="rect">
            <a:avLst/>
          </a:prstGeom>
        </p:spPr>
        <p:txBody>
          <a:bodyPr/>
          <a:lstStyle/>
          <a:p>
            <a:r>
              <a:t>STAMP</a:t>
            </a:r>
          </a:p>
        </p:txBody>
      </p:sp>
      <p:pic>
        <p:nvPicPr>
          <p:cNvPr id="530" name="photo (1).jpg"/>
          <p:cNvPicPr>
            <a:picLocks noChangeAspect="1"/>
          </p:cNvPicPr>
          <p:nvPr/>
        </p:nvPicPr>
        <p:blipFill>
          <a:blip r:embed="rId2">
            <a:extLst/>
          </a:blip>
          <a:stretch>
            <a:fillRect/>
          </a:stretch>
        </p:blipFill>
        <p:spPr>
          <a:xfrm>
            <a:off x="1776966" y="1082625"/>
            <a:ext cx="5273021" cy="5428944"/>
          </a:xfrm>
          <a:prstGeom prst="rect">
            <a:avLst/>
          </a:prstGeom>
          <a:ln w="12700">
            <a:miter lim="400000"/>
          </a:ln>
        </p:spPr>
      </p:pic>
    </p:spTree>
  </p:cSld>
  <p:clrMapOvr>
    <a:masterClrMapping/>
  </p:clrMapOvr>
  <p:transition xmlns:p14="http://schemas.microsoft.com/office/powerpoint/2010/main" spd="slow"/>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8" name="Shape 518"/>
          <p:cNvSpPr>
            <a:spLocks noGrp="1"/>
          </p:cNvSpPr>
          <p:nvPr>
            <p:ph type="title"/>
          </p:nvPr>
        </p:nvSpPr>
        <p:spPr>
          <a:prstGeom prst="rect">
            <a:avLst/>
          </a:prstGeom>
        </p:spPr>
        <p:txBody>
          <a:bodyPr>
            <a:normAutofit fontScale="90000"/>
          </a:bodyPr>
          <a:lstStyle>
            <a:lvl1pPr algn="l" defTabSz="612648">
              <a:defRPr sz="2680" cap="all"/>
            </a:lvl1pPr>
          </a:lstStyle>
          <a:p>
            <a:r>
              <a:t>High level hierarchical control structure</a:t>
            </a:r>
          </a:p>
        </p:txBody>
      </p:sp>
      <p:pic>
        <p:nvPicPr>
          <p:cNvPr id="519" name="pasted-image.pdf"/>
          <p:cNvPicPr>
            <a:picLocks noChangeAspect="1"/>
          </p:cNvPicPr>
          <p:nvPr/>
        </p:nvPicPr>
        <p:blipFill>
          <a:blip r:embed="rId2">
            <a:extLst/>
          </a:blip>
          <a:stretch>
            <a:fillRect/>
          </a:stretch>
        </p:blipFill>
        <p:spPr>
          <a:xfrm>
            <a:off x="2719408" y="1360487"/>
            <a:ext cx="3705184" cy="4991101"/>
          </a:xfrm>
          <a:prstGeom prst="rect">
            <a:avLst/>
          </a:prstGeom>
          <a:ln w="12700">
            <a:miter lim="400000"/>
          </a:ln>
        </p:spPr>
      </p:pic>
    </p:spTree>
  </p:cSld>
  <p:clrMapOvr>
    <a:masterClrMapping/>
  </p:clrMapOvr>
  <p:transition xmlns:p14="http://schemas.microsoft.com/office/powerpoint/2010/main" spd="slow"/>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 name="Shape 532"/>
          <p:cNvSpPr>
            <a:spLocks noGrp="1"/>
          </p:cNvSpPr>
          <p:nvPr>
            <p:ph type="body" idx="1"/>
          </p:nvPr>
        </p:nvSpPr>
        <p:spPr>
          <a:prstGeom prst="rect">
            <a:avLst/>
          </a:prstGeom>
        </p:spPr>
        <p:txBody>
          <a:bodyPr/>
          <a:lstStyle/>
          <a:p>
            <a:pPr marL="260604" marR="347472" indent="-260604" defTabSz="347472">
              <a:spcBef>
                <a:spcPts val="400"/>
              </a:spcBef>
              <a:defRPr sz="2128"/>
            </a:pPr>
            <a:r>
              <a:t>Accident definition </a:t>
            </a:r>
          </a:p>
          <a:p>
            <a:pPr marL="0" marR="347472" lvl="2" indent="347472" defTabSz="347472">
              <a:spcBef>
                <a:spcPts val="400"/>
              </a:spcBef>
              <a:buSzTx/>
              <a:buNone/>
              <a:defRPr sz="2128"/>
            </a:pPr>
            <a:r>
              <a:t>Injuries or property damage resulting from the operation of UAS.</a:t>
            </a:r>
          </a:p>
          <a:p>
            <a:pPr marL="0" marR="347472" lvl="1" indent="173736" defTabSz="347472">
              <a:spcBef>
                <a:spcPts val="400"/>
              </a:spcBef>
              <a:buSzTx/>
              <a:buNone/>
              <a:defRPr sz="2128" b="0"/>
            </a:pPr>
            <a:endParaRPr/>
          </a:p>
          <a:p>
            <a:pPr marL="260604" indent="-260604" defTabSz="694944">
              <a:lnSpc>
                <a:spcPct val="150000"/>
              </a:lnSpc>
              <a:spcBef>
                <a:spcPts val="500"/>
              </a:spcBef>
              <a:defRPr sz="2128"/>
            </a:pPr>
            <a:r>
              <a:t>Hazards</a:t>
            </a:r>
          </a:p>
          <a:p>
            <a:pPr marL="608076" lvl="1" indent="-260604" defTabSz="694944">
              <a:lnSpc>
                <a:spcPct val="150000"/>
              </a:lnSpc>
              <a:spcBef>
                <a:spcPts val="900"/>
              </a:spcBef>
              <a:defRPr sz="2128"/>
            </a:pPr>
            <a:r>
              <a:t>[H1]: Unsafe separation from terrain / objects on ground during controlled flight</a:t>
            </a:r>
          </a:p>
          <a:p>
            <a:pPr marL="608076" lvl="1" indent="-260604" defTabSz="694944">
              <a:lnSpc>
                <a:spcPct val="150000"/>
              </a:lnSpc>
              <a:spcBef>
                <a:spcPts val="900"/>
              </a:spcBef>
              <a:defRPr sz="2128"/>
            </a:pPr>
            <a:r>
              <a:t>[H2]: Uncontrolled flight over congested area</a:t>
            </a:r>
          </a:p>
          <a:p>
            <a:pPr marL="608076" lvl="1" indent="-260604" defTabSz="694944">
              <a:lnSpc>
                <a:spcPct val="150000"/>
              </a:lnSpc>
              <a:spcBef>
                <a:spcPts val="900"/>
              </a:spcBef>
              <a:defRPr sz="2128"/>
            </a:pPr>
            <a:r>
              <a:t>[H3]: Unsafe separation from other flying objects during controlled flight</a:t>
            </a:r>
          </a:p>
        </p:txBody>
      </p:sp>
      <p:sp>
        <p:nvSpPr>
          <p:cNvPr id="533" name="Shape 533"/>
          <p:cNvSpPr>
            <a:spLocks noGrp="1"/>
          </p:cNvSpPr>
          <p:nvPr>
            <p:ph type="title"/>
          </p:nvPr>
        </p:nvSpPr>
        <p:spPr>
          <a:prstGeom prst="rect">
            <a:avLst/>
          </a:prstGeom>
        </p:spPr>
        <p:txBody>
          <a:bodyPr/>
          <a:lstStyle/>
          <a:p>
            <a:pPr lvl="1"/>
            <a:r>
              <a:t>STPA</a:t>
            </a:r>
          </a:p>
        </p:txBody>
      </p:sp>
    </p:spTree>
  </p:cSld>
  <p:clrMapOvr>
    <a:masterClrMapping/>
  </p:clrMapOvr>
  <p:transition xmlns:p14="http://schemas.microsoft.com/office/powerpoint/2010/main" spd="slow"/>
</p:sld>
</file>

<file path=ppt/theme/theme1.xml><?xml version="1.0" encoding="utf-8"?>
<a:theme xmlns:a="http://schemas.openxmlformats.org/drawingml/2006/main" name="ΕΜΠ πολυτεχνείο ">
  <a:themeElements>
    <a:clrScheme name="ΕΜΠ πολυτεχνείο ">
      <a:dk1>
        <a:srgbClr val="000000"/>
      </a:dk1>
      <a:lt1>
        <a:srgbClr val="FFFFFF"/>
      </a:lt1>
      <a:dk2>
        <a:srgbClr val="A7A7A7"/>
      </a:dk2>
      <a:lt2>
        <a:srgbClr val="535353"/>
      </a:lt2>
      <a:accent1>
        <a:srgbClr val="00CC99"/>
      </a:accent1>
      <a:accent2>
        <a:srgbClr val="3333CC"/>
      </a:accent2>
      <a:accent3>
        <a:srgbClr val="8F8F8F"/>
      </a:accent3>
      <a:accent4>
        <a:srgbClr val="707070"/>
      </a:accent4>
      <a:accent5>
        <a:srgbClr val="AAE2CA"/>
      </a:accent5>
      <a:accent6>
        <a:srgbClr val="2D2DB9"/>
      </a:accent6>
      <a:hlink>
        <a:srgbClr val="0000FF"/>
      </a:hlink>
      <a:folHlink>
        <a:srgbClr val="FF00FF"/>
      </a:folHlink>
    </a:clrScheme>
    <a:fontScheme name="ΕΜΠ πολυτεχνείο ">
      <a:majorFont>
        <a:latin typeface="Helvetica"/>
        <a:ea typeface="Helvetica"/>
        <a:cs typeface="Helvetica"/>
      </a:majorFont>
      <a:minorFont>
        <a:latin typeface="Calibri"/>
        <a:ea typeface="Calibri"/>
        <a:cs typeface="Calibri"/>
      </a:minorFont>
    </a:fontScheme>
    <a:fmtScheme name="ΕΜΠ πολυτεχνείο ">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3">
            <a:lumOff val="44000"/>
          </a:schemeClr>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rgbClr val="000000"/>
            </a:solidFill>
            <a:effectLst/>
            <a:uFillTx/>
            <a:latin typeface="Times New Roman"/>
            <a:ea typeface="Times New Roman"/>
            <a:cs typeface="Times New Roman"/>
            <a:sym typeface="Times New Roman"/>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rgbClr val="000000"/>
            </a:solidFill>
            <a:effectLst/>
            <a:uFillTx/>
            <a:latin typeface="Times New Roman"/>
            <a:ea typeface="Times New Roman"/>
            <a:cs typeface="Times New Roman"/>
            <a:sym typeface="Times New Roman"/>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ΕΜΠ πολυτεχνείο ">
  <a:themeElements>
    <a:clrScheme name="ΕΜΠ πολυτεχνείο ">
      <a:dk1>
        <a:srgbClr val="000000"/>
      </a:dk1>
      <a:lt1>
        <a:srgbClr val="FFFFFF"/>
      </a:lt1>
      <a:dk2>
        <a:srgbClr val="A7A7A7"/>
      </a:dk2>
      <a:lt2>
        <a:srgbClr val="535353"/>
      </a:lt2>
      <a:accent1>
        <a:srgbClr val="00CC99"/>
      </a:accent1>
      <a:accent2>
        <a:srgbClr val="3333CC"/>
      </a:accent2>
      <a:accent3>
        <a:srgbClr val="8F8F8F"/>
      </a:accent3>
      <a:accent4>
        <a:srgbClr val="707070"/>
      </a:accent4>
      <a:accent5>
        <a:srgbClr val="AAE2CA"/>
      </a:accent5>
      <a:accent6>
        <a:srgbClr val="2D2DB9"/>
      </a:accent6>
      <a:hlink>
        <a:srgbClr val="0000FF"/>
      </a:hlink>
      <a:folHlink>
        <a:srgbClr val="FF00FF"/>
      </a:folHlink>
    </a:clrScheme>
    <a:fontScheme name="ΕΜΠ πολυτεχνείο ">
      <a:majorFont>
        <a:latin typeface="Helvetica"/>
        <a:ea typeface="Helvetica"/>
        <a:cs typeface="Helvetica"/>
      </a:majorFont>
      <a:minorFont>
        <a:latin typeface="Calibri"/>
        <a:ea typeface="Calibri"/>
        <a:cs typeface="Calibri"/>
      </a:minorFont>
    </a:fontScheme>
    <a:fmtScheme name="ΕΜΠ πολυτεχνείο ">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3">
            <a:lumOff val="44000"/>
          </a:schemeClr>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rgbClr val="000000"/>
            </a:solidFill>
            <a:effectLst/>
            <a:uFillTx/>
            <a:latin typeface="Times New Roman"/>
            <a:ea typeface="Times New Roman"/>
            <a:cs typeface="Times New Roman"/>
            <a:sym typeface="Times New Roman"/>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rgbClr val="000000"/>
            </a:solidFill>
            <a:effectLst/>
            <a:uFillTx/>
            <a:latin typeface="Times New Roman"/>
            <a:ea typeface="Times New Roman"/>
            <a:cs typeface="Times New Roman"/>
            <a:sym typeface="Times New Roman"/>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362</TotalTime>
  <Words>1331</Words>
  <Application>Microsoft Macintosh PowerPoint</Application>
  <PresentationFormat>On-screen Show (4:3)</PresentationFormat>
  <Paragraphs>166</Paragraphs>
  <Slides>23</Slides>
  <Notes>6</Notes>
  <HiddenSlides>0</HiddenSlides>
  <MMClips>2</MMClips>
  <ScaleCrop>false</ScaleCrop>
  <HeadingPairs>
    <vt:vector size="4" baseType="variant">
      <vt:variant>
        <vt:lpstr>Theme</vt:lpstr>
      </vt:variant>
      <vt:variant>
        <vt:i4>1</vt:i4>
      </vt:variant>
      <vt:variant>
        <vt:lpstr>Slide Titles</vt:lpstr>
      </vt:variant>
      <vt:variant>
        <vt:i4>23</vt:i4>
      </vt:variant>
    </vt:vector>
  </HeadingPairs>
  <TitlesOfParts>
    <vt:vector size="24" baseType="lpstr">
      <vt:lpstr>ΕΜΠ πολυτεχνείο </vt:lpstr>
      <vt:lpstr>Application of STPA on Small Drone Operation: The Approach and First Results.</vt:lpstr>
      <vt:lpstr>Authors</vt:lpstr>
      <vt:lpstr>PowerPoint Presentation</vt:lpstr>
      <vt:lpstr>Background</vt:lpstr>
      <vt:lpstr>Drones: A new reality</vt:lpstr>
      <vt:lpstr>Research scope</vt:lpstr>
      <vt:lpstr>STAMP</vt:lpstr>
      <vt:lpstr>High level hierarchical control structure</vt:lpstr>
      <vt:lpstr>STPA</vt:lpstr>
      <vt:lpstr>Control structure</vt:lpstr>
      <vt:lpstr>Example of (Unsafe) Control Action – STPA step 1</vt:lpstr>
      <vt:lpstr>Example of Casual Factors – STPA step 2</vt:lpstr>
      <vt:lpstr>Examples of Safety Requirements</vt:lpstr>
      <vt:lpstr>STPA Results</vt:lpstr>
      <vt:lpstr>Comparison</vt:lpstr>
      <vt:lpstr>Frequency of Requirements fulfilled for Manufacturer</vt:lpstr>
      <vt:lpstr>Frequency of Requirements Fulfilled for Operator</vt:lpstr>
      <vt:lpstr>Frequency of Requirements Fulfilled for Automation</vt:lpstr>
      <vt:lpstr>Intraclass Correlations</vt:lpstr>
      <vt:lpstr>Conclusions</vt:lpstr>
      <vt:lpstr>Next steps</vt:lpstr>
      <vt:lpstr>PowerPoint Presentation</vt:lpstr>
      <vt:lpstr>Questions?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Application of STPA on Small Drone Operation: The Approach and First Results.</dc:title>
  <cp:lastModifiedBy>Tassos Pli</cp:lastModifiedBy>
  <cp:revision>16</cp:revision>
  <dcterms:modified xsi:type="dcterms:W3CDTF">2016-04-20T23:05:36Z</dcterms:modified>
</cp:coreProperties>
</file>