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430" r:id="rId2"/>
    <p:sldId id="431" r:id="rId3"/>
    <p:sldId id="432" r:id="rId4"/>
    <p:sldId id="433" r:id="rId5"/>
    <p:sldId id="434" r:id="rId6"/>
    <p:sldId id="436" r:id="rId7"/>
    <p:sldId id="437" r:id="rId8"/>
    <p:sldId id="438" r:id="rId9"/>
    <p:sldId id="462" r:id="rId10"/>
    <p:sldId id="463" r:id="rId11"/>
    <p:sldId id="464" r:id="rId12"/>
    <p:sldId id="439" r:id="rId13"/>
    <p:sldId id="440" r:id="rId14"/>
    <p:sldId id="441" r:id="rId15"/>
    <p:sldId id="442" r:id="rId16"/>
    <p:sldId id="443" r:id="rId17"/>
    <p:sldId id="445" r:id="rId18"/>
    <p:sldId id="446" r:id="rId19"/>
    <p:sldId id="447" r:id="rId20"/>
    <p:sldId id="448" r:id="rId21"/>
    <p:sldId id="449" r:id="rId22"/>
    <p:sldId id="451" r:id="rId23"/>
    <p:sldId id="455" r:id="rId24"/>
    <p:sldId id="457" r:id="rId25"/>
    <p:sldId id="459" r:id="rId26"/>
    <p:sldId id="460" r:id="rId27"/>
    <p:sldId id="402" r:id="rId28"/>
    <p:sldId id="407" r:id="rId29"/>
    <p:sldId id="408" r:id="rId30"/>
    <p:sldId id="409" r:id="rId31"/>
    <p:sldId id="410" r:id="rId32"/>
    <p:sldId id="412" r:id="rId33"/>
    <p:sldId id="414" r:id="rId34"/>
    <p:sldId id="395" r:id="rId35"/>
    <p:sldId id="461" r:id="rId36"/>
  </p:sldIdLst>
  <p:sldSz cx="9144000" cy="6858000" type="screen4x3"/>
  <p:notesSz cx="6797675" cy="9874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9520" autoAdjust="0"/>
  </p:normalViewPr>
  <p:slideViewPr>
    <p:cSldViewPr>
      <p:cViewPr varScale="1">
        <p:scale>
          <a:sx n="67" d="100"/>
          <a:sy n="67" d="100"/>
        </p:scale>
        <p:origin x="14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08676B-5A73-49BB-ADEA-F8817776EFC0}"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l-GR"/>
        </a:p>
      </dgm:t>
    </dgm:pt>
    <dgm:pt modelId="{45D7ADC5-2EA5-4ACC-9126-8C9138F89195}">
      <dgm:prSet phldrT="[Κείμενο]" custT="1"/>
      <dgm:spPr/>
      <dgm:t>
        <a:bodyPr/>
        <a:lstStyle/>
        <a:p>
          <a:r>
            <a:rPr lang="el-GR" sz="2400" dirty="0" smtClean="0">
              <a:latin typeface="Comic Sans MS" panose="030F0702030302020204" pitchFamily="66" charset="0"/>
            </a:rPr>
            <a:t>Τεχνικά Συστήματα</a:t>
          </a:r>
          <a:endParaRPr lang="el-GR" sz="2400" dirty="0">
            <a:latin typeface="Comic Sans MS" panose="030F0702030302020204" pitchFamily="66" charset="0"/>
          </a:endParaRPr>
        </a:p>
      </dgm:t>
    </dgm:pt>
    <dgm:pt modelId="{B2F84399-DFE5-4D75-B3EE-CC4DCC346372}" type="parTrans" cxnId="{38A691C6-C504-4FE1-8CA8-13B43D6898ED}">
      <dgm:prSet/>
      <dgm:spPr/>
      <dgm:t>
        <a:bodyPr/>
        <a:lstStyle/>
        <a:p>
          <a:endParaRPr lang="el-GR"/>
        </a:p>
      </dgm:t>
    </dgm:pt>
    <dgm:pt modelId="{7FE3492A-F91E-4838-B916-233424F32EC8}" type="sibTrans" cxnId="{38A691C6-C504-4FE1-8CA8-13B43D6898ED}">
      <dgm:prSet/>
      <dgm:spPr/>
      <dgm:t>
        <a:bodyPr/>
        <a:lstStyle/>
        <a:p>
          <a:endParaRPr lang="el-GR"/>
        </a:p>
      </dgm:t>
    </dgm:pt>
    <dgm:pt modelId="{C718CF89-D5C7-4E2A-858D-BD0315FED794}">
      <dgm:prSet phldrT="[Κείμενο]" custT="1"/>
      <dgm:spPr/>
      <dgm:t>
        <a:bodyPr/>
        <a:lstStyle/>
        <a:p>
          <a:r>
            <a:rPr lang="el-GR" sz="2400" dirty="0" smtClean="0">
              <a:latin typeface="Comic Sans MS" panose="030F0702030302020204" pitchFamily="66" charset="0"/>
            </a:rPr>
            <a:t>Ανθρώπινος Παράγοντας</a:t>
          </a:r>
          <a:endParaRPr lang="el-GR" sz="2400" dirty="0">
            <a:latin typeface="Comic Sans MS" panose="030F0702030302020204" pitchFamily="66" charset="0"/>
          </a:endParaRPr>
        </a:p>
      </dgm:t>
    </dgm:pt>
    <dgm:pt modelId="{75776121-6350-4668-9492-EE607F3EF28F}" type="parTrans" cxnId="{483B8DFA-8417-42E6-BB23-84CD8808124A}">
      <dgm:prSet/>
      <dgm:spPr/>
      <dgm:t>
        <a:bodyPr/>
        <a:lstStyle/>
        <a:p>
          <a:endParaRPr lang="el-GR"/>
        </a:p>
      </dgm:t>
    </dgm:pt>
    <dgm:pt modelId="{246583DA-9CF1-4B9D-8CC2-88A27B44602C}" type="sibTrans" cxnId="{483B8DFA-8417-42E6-BB23-84CD8808124A}">
      <dgm:prSet/>
      <dgm:spPr/>
      <dgm:t>
        <a:bodyPr/>
        <a:lstStyle/>
        <a:p>
          <a:endParaRPr lang="el-GR"/>
        </a:p>
      </dgm:t>
    </dgm:pt>
    <dgm:pt modelId="{1DE5BCFB-6B5D-49CE-97DF-1FC6580D7DB8}" type="pres">
      <dgm:prSet presAssocID="{3108676B-5A73-49BB-ADEA-F8817776EFC0}" presName="compositeShape" presStyleCnt="0">
        <dgm:presLayoutVars>
          <dgm:chMax val="2"/>
          <dgm:dir/>
          <dgm:resizeHandles val="exact"/>
        </dgm:presLayoutVars>
      </dgm:prSet>
      <dgm:spPr/>
      <dgm:t>
        <a:bodyPr/>
        <a:lstStyle/>
        <a:p>
          <a:endParaRPr lang="el-GR"/>
        </a:p>
      </dgm:t>
    </dgm:pt>
    <dgm:pt modelId="{24F72CD4-7670-4BA6-8D33-086E517CC6AE}" type="pres">
      <dgm:prSet presAssocID="{3108676B-5A73-49BB-ADEA-F8817776EFC0}" presName="ribbon" presStyleLbl="node1" presStyleIdx="0" presStyleCnt="1" custLinFactNeighborX="-3859" custLinFactNeighborY="-23613"/>
      <dgm:spPr>
        <a:solidFill>
          <a:schemeClr val="accent5">
            <a:lumMod val="50000"/>
          </a:schemeClr>
        </a:solidFill>
      </dgm:spPr>
    </dgm:pt>
    <dgm:pt modelId="{EBEE84F4-0E15-431A-9F00-F428960F76EA}" type="pres">
      <dgm:prSet presAssocID="{3108676B-5A73-49BB-ADEA-F8817776EFC0}" presName="leftArrowText" presStyleLbl="node1" presStyleIdx="0" presStyleCnt="1" custLinFactNeighborX="-4531" custLinFactNeighborY="-31863">
        <dgm:presLayoutVars>
          <dgm:chMax val="0"/>
          <dgm:bulletEnabled val="1"/>
        </dgm:presLayoutVars>
      </dgm:prSet>
      <dgm:spPr/>
      <dgm:t>
        <a:bodyPr/>
        <a:lstStyle/>
        <a:p>
          <a:endParaRPr lang="el-GR"/>
        </a:p>
      </dgm:t>
    </dgm:pt>
    <dgm:pt modelId="{A9F2E211-FED1-40A7-AB1D-4B87594D3456}" type="pres">
      <dgm:prSet presAssocID="{3108676B-5A73-49BB-ADEA-F8817776EFC0}" presName="rightArrowText" presStyleLbl="node1" presStyleIdx="0" presStyleCnt="1" custLinFactNeighborX="1801" custLinFactNeighborY="-35224">
        <dgm:presLayoutVars>
          <dgm:chMax val="0"/>
          <dgm:bulletEnabled val="1"/>
        </dgm:presLayoutVars>
      </dgm:prSet>
      <dgm:spPr/>
      <dgm:t>
        <a:bodyPr/>
        <a:lstStyle/>
        <a:p>
          <a:endParaRPr lang="el-GR"/>
        </a:p>
      </dgm:t>
    </dgm:pt>
  </dgm:ptLst>
  <dgm:cxnLst>
    <dgm:cxn modelId="{60F92F9D-886D-4C1F-B131-0D08296762B4}" type="presOf" srcId="{45D7ADC5-2EA5-4ACC-9126-8C9138F89195}" destId="{EBEE84F4-0E15-431A-9F00-F428960F76EA}" srcOrd="0" destOrd="0" presId="urn:microsoft.com/office/officeart/2005/8/layout/arrow6"/>
    <dgm:cxn modelId="{483B8DFA-8417-42E6-BB23-84CD8808124A}" srcId="{3108676B-5A73-49BB-ADEA-F8817776EFC0}" destId="{C718CF89-D5C7-4E2A-858D-BD0315FED794}" srcOrd="1" destOrd="0" parTransId="{75776121-6350-4668-9492-EE607F3EF28F}" sibTransId="{246583DA-9CF1-4B9D-8CC2-88A27B44602C}"/>
    <dgm:cxn modelId="{38A691C6-C504-4FE1-8CA8-13B43D6898ED}" srcId="{3108676B-5A73-49BB-ADEA-F8817776EFC0}" destId="{45D7ADC5-2EA5-4ACC-9126-8C9138F89195}" srcOrd="0" destOrd="0" parTransId="{B2F84399-DFE5-4D75-B3EE-CC4DCC346372}" sibTransId="{7FE3492A-F91E-4838-B916-233424F32EC8}"/>
    <dgm:cxn modelId="{6113DBA3-8BB5-4C92-A5EC-8DFAB69C079F}" type="presOf" srcId="{C718CF89-D5C7-4E2A-858D-BD0315FED794}" destId="{A9F2E211-FED1-40A7-AB1D-4B87594D3456}" srcOrd="0" destOrd="0" presId="urn:microsoft.com/office/officeart/2005/8/layout/arrow6"/>
    <dgm:cxn modelId="{073873F6-577A-4E35-9BF4-611B1B627D01}" type="presOf" srcId="{3108676B-5A73-49BB-ADEA-F8817776EFC0}" destId="{1DE5BCFB-6B5D-49CE-97DF-1FC6580D7DB8}" srcOrd="0" destOrd="0" presId="urn:microsoft.com/office/officeart/2005/8/layout/arrow6"/>
    <dgm:cxn modelId="{CE079807-EB24-4E1B-A0FE-FC9A9163723E}" type="presParOf" srcId="{1DE5BCFB-6B5D-49CE-97DF-1FC6580D7DB8}" destId="{24F72CD4-7670-4BA6-8D33-086E517CC6AE}" srcOrd="0" destOrd="0" presId="urn:microsoft.com/office/officeart/2005/8/layout/arrow6"/>
    <dgm:cxn modelId="{97B9AD73-8EA4-4AEF-83F7-7C760AD0360A}" type="presParOf" srcId="{1DE5BCFB-6B5D-49CE-97DF-1FC6580D7DB8}" destId="{EBEE84F4-0E15-431A-9F00-F428960F76EA}" srcOrd="1" destOrd="0" presId="urn:microsoft.com/office/officeart/2005/8/layout/arrow6"/>
    <dgm:cxn modelId="{A4EDE3FE-7C5F-4927-9283-624157962CA3}" type="presParOf" srcId="{1DE5BCFB-6B5D-49CE-97DF-1FC6580D7DB8}" destId="{A9F2E211-FED1-40A7-AB1D-4B87594D345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AE826C-A0EF-4EBE-97B5-5435ED57D0B9}"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l-GR"/>
        </a:p>
      </dgm:t>
    </dgm:pt>
    <dgm:pt modelId="{AA558A53-6D87-4936-80C3-CE241BBD9573}">
      <dgm:prSet phldrT="[Κείμενο]" custT="1"/>
      <dgm:spPr/>
      <dgm:t>
        <a:bodyPr/>
        <a:lstStyle/>
        <a:p>
          <a:r>
            <a:rPr lang="el-GR" sz="1800" b="1" dirty="0" smtClean="0">
              <a:solidFill>
                <a:srgbClr val="C00000"/>
              </a:solidFill>
              <a:latin typeface="Comic Sans MS" panose="030F0702030302020204" pitchFamily="66" charset="0"/>
            </a:rPr>
            <a:t>Ατυχήματα</a:t>
          </a:r>
          <a:endParaRPr lang="el-GR" sz="1800" b="1" dirty="0">
            <a:solidFill>
              <a:srgbClr val="C00000"/>
            </a:solidFill>
            <a:latin typeface="Comic Sans MS" panose="030F0702030302020204" pitchFamily="66" charset="0"/>
          </a:endParaRPr>
        </a:p>
      </dgm:t>
    </dgm:pt>
    <dgm:pt modelId="{31DAB651-DD69-4E19-ADCE-A48D9AED1F9A}" type="parTrans" cxnId="{24085163-B184-4F13-AF82-338864C4F009}">
      <dgm:prSet/>
      <dgm:spPr/>
      <dgm:t>
        <a:bodyPr/>
        <a:lstStyle/>
        <a:p>
          <a:endParaRPr lang="el-GR"/>
        </a:p>
      </dgm:t>
    </dgm:pt>
    <dgm:pt modelId="{853383EA-AC5D-48AE-88E5-FAD8AA5A8FD9}" type="sibTrans" cxnId="{24085163-B184-4F13-AF82-338864C4F009}">
      <dgm:prSet/>
      <dgm:spPr/>
      <dgm:t>
        <a:bodyPr/>
        <a:lstStyle/>
        <a:p>
          <a:endParaRPr lang="el-GR"/>
        </a:p>
      </dgm:t>
    </dgm:pt>
    <dgm:pt modelId="{872353B8-2CE7-419C-87A9-433419357AEB}">
      <dgm:prSet phldrT="[Κείμενο]" custT="1"/>
      <dgm:spPr/>
      <dgm:t>
        <a:bodyPr/>
        <a:lstStyle/>
        <a:p>
          <a:r>
            <a:rPr lang="el-GR" sz="2000" b="1" dirty="0" smtClean="0">
              <a:solidFill>
                <a:srgbClr val="00B050"/>
              </a:solidFill>
              <a:latin typeface="Comic Sans MS" panose="030F0702030302020204" pitchFamily="66" charset="0"/>
            </a:rPr>
            <a:t>Ατομικά</a:t>
          </a:r>
          <a:endParaRPr lang="el-GR" sz="2000" b="1" dirty="0">
            <a:solidFill>
              <a:srgbClr val="00B050"/>
            </a:solidFill>
            <a:latin typeface="Comic Sans MS" panose="030F0702030302020204" pitchFamily="66" charset="0"/>
          </a:endParaRPr>
        </a:p>
      </dgm:t>
    </dgm:pt>
    <dgm:pt modelId="{EC09704A-56BE-479B-ACBE-4D67F26AA67D}" type="parTrans" cxnId="{B2C50482-1513-454F-B71C-BF1DE216845E}">
      <dgm:prSet/>
      <dgm:spPr/>
      <dgm:t>
        <a:bodyPr/>
        <a:lstStyle/>
        <a:p>
          <a:endParaRPr lang="el-GR"/>
        </a:p>
      </dgm:t>
    </dgm:pt>
    <dgm:pt modelId="{45707CF9-0187-45AF-98A7-41AA98524F33}" type="sibTrans" cxnId="{B2C50482-1513-454F-B71C-BF1DE216845E}">
      <dgm:prSet/>
      <dgm:spPr/>
      <dgm:t>
        <a:bodyPr/>
        <a:lstStyle/>
        <a:p>
          <a:endParaRPr lang="el-GR"/>
        </a:p>
      </dgm:t>
    </dgm:pt>
    <dgm:pt modelId="{D97D26CF-A577-4E4C-BCA9-973C55C442C1}">
      <dgm:prSet phldrT="[Κείμενο]" custT="1"/>
      <dgm:spPr/>
      <dgm:t>
        <a:bodyPr/>
        <a:lstStyle/>
        <a:p>
          <a:r>
            <a:rPr lang="el-GR" sz="1600" b="1" dirty="0" smtClean="0">
              <a:solidFill>
                <a:schemeClr val="accent5">
                  <a:lumMod val="25000"/>
                </a:schemeClr>
              </a:solidFill>
              <a:latin typeface="Comic Sans MS" panose="030F0702030302020204" pitchFamily="66" charset="0"/>
            </a:rPr>
            <a:t>Συντελεστής</a:t>
          </a:r>
          <a:endParaRPr lang="el-GR" sz="1600" b="1" dirty="0">
            <a:solidFill>
              <a:schemeClr val="accent5">
                <a:lumMod val="25000"/>
              </a:schemeClr>
            </a:solidFill>
            <a:latin typeface="Comic Sans MS" panose="030F0702030302020204" pitchFamily="66" charset="0"/>
          </a:endParaRPr>
        </a:p>
      </dgm:t>
    </dgm:pt>
    <dgm:pt modelId="{3A1DD3F4-7CEB-47EB-BA15-8E56B628F3EC}" type="parTrans" cxnId="{8FD6E43F-A61E-472D-A06C-3D7CD20A2A00}">
      <dgm:prSet/>
      <dgm:spPr/>
      <dgm:t>
        <a:bodyPr/>
        <a:lstStyle/>
        <a:p>
          <a:endParaRPr lang="el-GR"/>
        </a:p>
      </dgm:t>
    </dgm:pt>
    <dgm:pt modelId="{0684716E-FDC1-41AA-8D5C-761BEA76B695}" type="sibTrans" cxnId="{8FD6E43F-A61E-472D-A06C-3D7CD20A2A00}">
      <dgm:prSet/>
      <dgm:spPr/>
      <dgm:t>
        <a:bodyPr/>
        <a:lstStyle/>
        <a:p>
          <a:endParaRPr lang="el-GR"/>
        </a:p>
      </dgm:t>
    </dgm:pt>
    <dgm:pt modelId="{43786058-6720-4FC4-99D4-8E16C7507813}">
      <dgm:prSet phldrT="[Κείμενο]" custT="1"/>
      <dgm:spPr/>
      <dgm:t>
        <a:bodyPr/>
        <a:lstStyle/>
        <a:p>
          <a:r>
            <a:rPr lang="el-GR" sz="1600" b="1" dirty="0" smtClean="0">
              <a:solidFill>
                <a:schemeClr val="accent5">
                  <a:lumMod val="25000"/>
                </a:schemeClr>
              </a:solidFill>
              <a:latin typeface="Comic Sans MS" panose="030F0702030302020204" pitchFamily="66" charset="0"/>
            </a:rPr>
            <a:t>Θύμα</a:t>
          </a:r>
          <a:endParaRPr lang="el-GR" sz="1600" b="1" dirty="0">
            <a:solidFill>
              <a:schemeClr val="accent5">
                <a:lumMod val="25000"/>
              </a:schemeClr>
            </a:solidFill>
            <a:latin typeface="Comic Sans MS" panose="030F0702030302020204" pitchFamily="66" charset="0"/>
          </a:endParaRPr>
        </a:p>
      </dgm:t>
    </dgm:pt>
    <dgm:pt modelId="{302E34C3-0BB0-4587-9DB1-FE92F62DD291}" type="parTrans" cxnId="{DF044B5A-F9A2-49C5-AA71-6DD10C634D64}">
      <dgm:prSet/>
      <dgm:spPr/>
      <dgm:t>
        <a:bodyPr/>
        <a:lstStyle/>
        <a:p>
          <a:endParaRPr lang="el-GR"/>
        </a:p>
      </dgm:t>
    </dgm:pt>
    <dgm:pt modelId="{A9E855DD-300F-47D0-B0A6-07C6F5B2E171}" type="sibTrans" cxnId="{DF044B5A-F9A2-49C5-AA71-6DD10C634D64}">
      <dgm:prSet/>
      <dgm:spPr/>
      <dgm:t>
        <a:bodyPr/>
        <a:lstStyle/>
        <a:p>
          <a:endParaRPr lang="el-GR"/>
        </a:p>
      </dgm:t>
    </dgm:pt>
    <dgm:pt modelId="{85758285-6DB9-4841-AD1F-BB46DF7D8FF3}">
      <dgm:prSet phldrT="[Κείμενο]" custT="1"/>
      <dgm:spPr/>
      <dgm:t>
        <a:bodyPr/>
        <a:lstStyle/>
        <a:p>
          <a:r>
            <a:rPr lang="el-GR" sz="1600" b="1" dirty="0" smtClean="0">
              <a:solidFill>
                <a:srgbClr val="FFC000"/>
              </a:solidFill>
              <a:latin typeface="Comic Sans MS" panose="030F0702030302020204" pitchFamily="66" charset="0"/>
            </a:rPr>
            <a:t>Συστημικά</a:t>
          </a:r>
        </a:p>
        <a:p>
          <a:r>
            <a:rPr lang="el-GR" sz="1600" b="1" dirty="0" smtClean="0">
              <a:solidFill>
                <a:schemeClr val="accent5">
                  <a:lumMod val="25000"/>
                </a:schemeClr>
              </a:solidFill>
              <a:latin typeface="Comic Sans MS" panose="030F0702030302020204" pitchFamily="66" charset="0"/>
            </a:rPr>
            <a:t>(Συστήματα, Υποσυστήματα)</a:t>
          </a:r>
          <a:endParaRPr lang="el-GR" sz="1600" b="1" dirty="0">
            <a:solidFill>
              <a:schemeClr val="accent5">
                <a:lumMod val="25000"/>
              </a:schemeClr>
            </a:solidFill>
            <a:latin typeface="Comic Sans MS" panose="030F0702030302020204" pitchFamily="66" charset="0"/>
          </a:endParaRPr>
        </a:p>
      </dgm:t>
    </dgm:pt>
    <dgm:pt modelId="{CB7C57F0-0CCA-47E8-BC5E-3CFBF063DB36}" type="parTrans" cxnId="{957C5DDA-250B-4A6D-8CB4-C649C554AD47}">
      <dgm:prSet/>
      <dgm:spPr/>
      <dgm:t>
        <a:bodyPr/>
        <a:lstStyle/>
        <a:p>
          <a:endParaRPr lang="el-GR"/>
        </a:p>
      </dgm:t>
    </dgm:pt>
    <dgm:pt modelId="{DCDEB8B9-85FA-426B-B6CA-A74EB1D57AFE}" type="sibTrans" cxnId="{957C5DDA-250B-4A6D-8CB4-C649C554AD47}">
      <dgm:prSet/>
      <dgm:spPr/>
      <dgm:t>
        <a:bodyPr/>
        <a:lstStyle/>
        <a:p>
          <a:endParaRPr lang="el-GR"/>
        </a:p>
      </dgm:t>
    </dgm:pt>
    <dgm:pt modelId="{D4B680A7-B253-4C40-A372-F4EA4F0F86ED}">
      <dgm:prSet phldrT="[Κείμενο]"/>
      <dgm:spPr/>
      <dgm:t>
        <a:bodyPr/>
        <a:lstStyle/>
        <a:p>
          <a:r>
            <a:rPr lang="el-GR" b="1" dirty="0" smtClean="0">
              <a:solidFill>
                <a:schemeClr val="accent5">
                  <a:lumMod val="25000"/>
                </a:schemeClr>
              </a:solidFill>
              <a:latin typeface="Comic Sans MS" panose="030F0702030302020204" pitchFamily="66" charset="0"/>
            </a:rPr>
            <a:t>Μη εμπλεκόμενος πληθυσμός</a:t>
          </a:r>
          <a:endParaRPr lang="el-GR" b="1" dirty="0">
            <a:solidFill>
              <a:schemeClr val="accent5">
                <a:lumMod val="25000"/>
              </a:schemeClr>
            </a:solidFill>
            <a:latin typeface="Comic Sans MS" panose="030F0702030302020204" pitchFamily="66" charset="0"/>
          </a:endParaRPr>
        </a:p>
      </dgm:t>
    </dgm:pt>
    <dgm:pt modelId="{4E6A2B46-F360-4465-A228-3D82BF3571DD}" type="parTrans" cxnId="{7C5E05C1-1A02-4180-982D-C459C9CCE638}">
      <dgm:prSet/>
      <dgm:spPr/>
      <dgm:t>
        <a:bodyPr/>
        <a:lstStyle/>
        <a:p>
          <a:endParaRPr lang="el-GR"/>
        </a:p>
      </dgm:t>
    </dgm:pt>
    <dgm:pt modelId="{3246CE1C-4B87-4A2B-9591-B3B75A29B2B2}" type="sibTrans" cxnId="{7C5E05C1-1A02-4180-982D-C459C9CCE638}">
      <dgm:prSet/>
      <dgm:spPr/>
      <dgm:t>
        <a:bodyPr/>
        <a:lstStyle/>
        <a:p>
          <a:endParaRPr lang="el-GR"/>
        </a:p>
      </dgm:t>
    </dgm:pt>
    <dgm:pt modelId="{7F55954F-2BF0-40C9-A452-228EBD7492E7}">
      <dgm:prSet custT="1"/>
      <dgm:spPr/>
      <dgm:t>
        <a:bodyPr/>
        <a:lstStyle/>
        <a:p>
          <a:r>
            <a:rPr lang="el-GR" sz="1600" b="1" dirty="0" smtClean="0">
              <a:solidFill>
                <a:schemeClr val="accent5">
                  <a:lumMod val="25000"/>
                </a:schemeClr>
              </a:solidFill>
              <a:latin typeface="Comic Sans MS" panose="030F0702030302020204" pitchFamily="66" charset="0"/>
            </a:rPr>
            <a:t>Περιουσίες</a:t>
          </a:r>
          <a:endParaRPr lang="el-GR" sz="1600" b="1" dirty="0">
            <a:solidFill>
              <a:schemeClr val="accent5">
                <a:lumMod val="25000"/>
              </a:schemeClr>
            </a:solidFill>
            <a:latin typeface="Comic Sans MS" panose="030F0702030302020204" pitchFamily="66" charset="0"/>
          </a:endParaRPr>
        </a:p>
      </dgm:t>
    </dgm:pt>
    <dgm:pt modelId="{4A230B17-3D4B-486B-8838-71FB0F8762BA}" type="parTrans" cxnId="{25411870-3F3D-4F7B-A708-F95F9B84E8D4}">
      <dgm:prSet/>
      <dgm:spPr/>
      <dgm:t>
        <a:bodyPr/>
        <a:lstStyle/>
        <a:p>
          <a:endParaRPr lang="el-GR"/>
        </a:p>
      </dgm:t>
    </dgm:pt>
    <dgm:pt modelId="{C21808E3-6937-4BFB-9D45-9CD772D2F03F}" type="sibTrans" cxnId="{25411870-3F3D-4F7B-A708-F95F9B84E8D4}">
      <dgm:prSet/>
      <dgm:spPr/>
      <dgm:t>
        <a:bodyPr/>
        <a:lstStyle/>
        <a:p>
          <a:endParaRPr lang="el-GR"/>
        </a:p>
      </dgm:t>
    </dgm:pt>
    <dgm:pt modelId="{69938544-6E97-4611-8882-63794193D16A}">
      <dgm:prSet/>
      <dgm:spPr/>
      <dgm:t>
        <a:bodyPr/>
        <a:lstStyle/>
        <a:p>
          <a:r>
            <a:rPr lang="el-GR" b="1" dirty="0" smtClean="0">
              <a:solidFill>
                <a:schemeClr val="accent5">
                  <a:lumMod val="25000"/>
                </a:schemeClr>
              </a:solidFill>
              <a:latin typeface="Comic Sans MS" panose="030F0702030302020204" pitchFamily="66" charset="0"/>
            </a:rPr>
            <a:t>Περιβάλλον</a:t>
          </a:r>
          <a:endParaRPr lang="el-GR" b="1" dirty="0">
            <a:solidFill>
              <a:schemeClr val="accent5">
                <a:lumMod val="25000"/>
              </a:schemeClr>
            </a:solidFill>
            <a:latin typeface="Comic Sans MS" panose="030F0702030302020204" pitchFamily="66" charset="0"/>
          </a:endParaRPr>
        </a:p>
      </dgm:t>
    </dgm:pt>
    <dgm:pt modelId="{00C3ECF2-9660-4735-8966-B22E6DBF8F7C}" type="parTrans" cxnId="{C7CB4681-451E-480F-9636-03B211565359}">
      <dgm:prSet/>
      <dgm:spPr/>
      <dgm:t>
        <a:bodyPr/>
        <a:lstStyle/>
        <a:p>
          <a:endParaRPr lang="el-GR"/>
        </a:p>
      </dgm:t>
    </dgm:pt>
    <dgm:pt modelId="{8AFDFD94-3B59-408B-AB94-210287F3563A}" type="sibTrans" cxnId="{C7CB4681-451E-480F-9636-03B211565359}">
      <dgm:prSet/>
      <dgm:spPr/>
      <dgm:t>
        <a:bodyPr/>
        <a:lstStyle/>
        <a:p>
          <a:endParaRPr lang="el-GR"/>
        </a:p>
      </dgm:t>
    </dgm:pt>
    <dgm:pt modelId="{943C04B0-5BA1-4F1C-A183-C686DFA37308}" type="pres">
      <dgm:prSet presAssocID="{3CAE826C-A0EF-4EBE-97B5-5435ED57D0B9}" presName="hierChild1" presStyleCnt="0">
        <dgm:presLayoutVars>
          <dgm:chPref val="1"/>
          <dgm:dir/>
          <dgm:animOne val="branch"/>
          <dgm:animLvl val="lvl"/>
          <dgm:resizeHandles/>
        </dgm:presLayoutVars>
      </dgm:prSet>
      <dgm:spPr/>
      <dgm:t>
        <a:bodyPr/>
        <a:lstStyle/>
        <a:p>
          <a:endParaRPr lang="el-GR"/>
        </a:p>
      </dgm:t>
    </dgm:pt>
    <dgm:pt modelId="{B196680C-108D-4468-89D7-E67B601EDDBC}" type="pres">
      <dgm:prSet presAssocID="{AA558A53-6D87-4936-80C3-CE241BBD9573}" presName="hierRoot1" presStyleCnt="0"/>
      <dgm:spPr/>
    </dgm:pt>
    <dgm:pt modelId="{21715CED-1BC1-46B3-ABD1-6EA5B4307A0A}" type="pres">
      <dgm:prSet presAssocID="{AA558A53-6D87-4936-80C3-CE241BBD9573}" presName="composite" presStyleCnt="0"/>
      <dgm:spPr/>
    </dgm:pt>
    <dgm:pt modelId="{6A261804-D0DA-4045-B60F-C40E0AEE088A}" type="pres">
      <dgm:prSet presAssocID="{AA558A53-6D87-4936-80C3-CE241BBD9573}" presName="background" presStyleLbl="node0" presStyleIdx="0" presStyleCnt="1"/>
      <dgm:spPr/>
    </dgm:pt>
    <dgm:pt modelId="{BEB22918-AD49-4EA4-B928-B2CBEF52D041}" type="pres">
      <dgm:prSet presAssocID="{AA558A53-6D87-4936-80C3-CE241BBD9573}" presName="text" presStyleLbl="fgAcc0" presStyleIdx="0" presStyleCnt="1">
        <dgm:presLayoutVars>
          <dgm:chPref val="3"/>
        </dgm:presLayoutVars>
      </dgm:prSet>
      <dgm:spPr/>
      <dgm:t>
        <a:bodyPr/>
        <a:lstStyle/>
        <a:p>
          <a:endParaRPr lang="el-GR"/>
        </a:p>
      </dgm:t>
    </dgm:pt>
    <dgm:pt modelId="{5F48908A-A2B7-4D3E-B6A6-987DADF5798D}" type="pres">
      <dgm:prSet presAssocID="{AA558A53-6D87-4936-80C3-CE241BBD9573}" presName="hierChild2" presStyleCnt="0"/>
      <dgm:spPr/>
    </dgm:pt>
    <dgm:pt modelId="{C1761570-A41B-40D8-9D23-8E876A7E7948}" type="pres">
      <dgm:prSet presAssocID="{EC09704A-56BE-479B-ACBE-4D67F26AA67D}" presName="Name10" presStyleLbl="parChTrans1D2" presStyleIdx="0" presStyleCnt="2"/>
      <dgm:spPr/>
      <dgm:t>
        <a:bodyPr/>
        <a:lstStyle/>
        <a:p>
          <a:endParaRPr lang="el-GR"/>
        </a:p>
      </dgm:t>
    </dgm:pt>
    <dgm:pt modelId="{7939D289-5878-40A9-841D-74C2C5CD3A25}" type="pres">
      <dgm:prSet presAssocID="{872353B8-2CE7-419C-87A9-433419357AEB}" presName="hierRoot2" presStyleCnt="0"/>
      <dgm:spPr/>
    </dgm:pt>
    <dgm:pt modelId="{00D98FB2-A47A-47C6-84ED-86B9EE8E7954}" type="pres">
      <dgm:prSet presAssocID="{872353B8-2CE7-419C-87A9-433419357AEB}" presName="composite2" presStyleCnt="0"/>
      <dgm:spPr/>
    </dgm:pt>
    <dgm:pt modelId="{100F30C4-CDCD-441C-A28A-1D2519B736F6}" type="pres">
      <dgm:prSet presAssocID="{872353B8-2CE7-419C-87A9-433419357AEB}" presName="background2" presStyleLbl="node2" presStyleIdx="0" presStyleCnt="2"/>
      <dgm:spPr/>
    </dgm:pt>
    <dgm:pt modelId="{5562ED98-CAC4-4B6B-8AED-B37C915076E2}" type="pres">
      <dgm:prSet presAssocID="{872353B8-2CE7-419C-87A9-433419357AEB}" presName="text2" presStyleLbl="fgAcc2" presStyleIdx="0" presStyleCnt="2">
        <dgm:presLayoutVars>
          <dgm:chPref val="3"/>
        </dgm:presLayoutVars>
      </dgm:prSet>
      <dgm:spPr/>
      <dgm:t>
        <a:bodyPr/>
        <a:lstStyle/>
        <a:p>
          <a:endParaRPr lang="el-GR"/>
        </a:p>
      </dgm:t>
    </dgm:pt>
    <dgm:pt modelId="{295C810D-1A06-449B-A565-696F407C528B}" type="pres">
      <dgm:prSet presAssocID="{872353B8-2CE7-419C-87A9-433419357AEB}" presName="hierChild3" presStyleCnt="0"/>
      <dgm:spPr/>
    </dgm:pt>
    <dgm:pt modelId="{027734D5-6CDF-4173-A93F-47EB272F9383}" type="pres">
      <dgm:prSet presAssocID="{3A1DD3F4-7CEB-47EB-BA15-8E56B628F3EC}" presName="Name17" presStyleLbl="parChTrans1D3" presStyleIdx="0" presStyleCnt="5"/>
      <dgm:spPr/>
      <dgm:t>
        <a:bodyPr/>
        <a:lstStyle/>
        <a:p>
          <a:endParaRPr lang="el-GR"/>
        </a:p>
      </dgm:t>
    </dgm:pt>
    <dgm:pt modelId="{D5C1D04A-8C19-4AA0-A333-1B9A7B3DD36B}" type="pres">
      <dgm:prSet presAssocID="{D97D26CF-A577-4E4C-BCA9-973C55C442C1}" presName="hierRoot3" presStyleCnt="0"/>
      <dgm:spPr/>
    </dgm:pt>
    <dgm:pt modelId="{02C4A4F1-9F66-4A3C-8973-3F81EDD72AD7}" type="pres">
      <dgm:prSet presAssocID="{D97D26CF-A577-4E4C-BCA9-973C55C442C1}" presName="composite3" presStyleCnt="0"/>
      <dgm:spPr/>
    </dgm:pt>
    <dgm:pt modelId="{C67BC901-1695-4995-B7F9-30ABA014326B}" type="pres">
      <dgm:prSet presAssocID="{D97D26CF-A577-4E4C-BCA9-973C55C442C1}" presName="background3" presStyleLbl="node3" presStyleIdx="0" presStyleCnt="5"/>
      <dgm:spPr/>
    </dgm:pt>
    <dgm:pt modelId="{5D873E57-EF58-400D-B6AB-9E5CA3FB5E51}" type="pres">
      <dgm:prSet presAssocID="{D97D26CF-A577-4E4C-BCA9-973C55C442C1}" presName="text3" presStyleLbl="fgAcc3" presStyleIdx="0" presStyleCnt="5">
        <dgm:presLayoutVars>
          <dgm:chPref val="3"/>
        </dgm:presLayoutVars>
      </dgm:prSet>
      <dgm:spPr/>
      <dgm:t>
        <a:bodyPr/>
        <a:lstStyle/>
        <a:p>
          <a:endParaRPr lang="el-GR"/>
        </a:p>
      </dgm:t>
    </dgm:pt>
    <dgm:pt modelId="{511D2D53-DEE1-4EEE-92D0-CDE965D27EC4}" type="pres">
      <dgm:prSet presAssocID="{D97D26CF-A577-4E4C-BCA9-973C55C442C1}" presName="hierChild4" presStyleCnt="0"/>
      <dgm:spPr/>
    </dgm:pt>
    <dgm:pt modelId="{6E105EF3-A1CE-429B-84EC-87C5DD4CAE0C}" type="pres">
      <dgm:prSet presAssocID="{302E34C3-0BB0-4587-9DB1-FE92F62DD291}" presName="Name17" presStyleLbl="parChTrans1D3" presStyleIdx="1" presStyleCnt="5"/>
      <dgm:spPr/>
      <dgm:t>
        <a:bodyPr/>
        <a:lstStyle/>
        <a:p>
          <a:endParaRPr lang="el-GR"/>
        </a:p>
      </dgm:t>
    </dgm:pt>
    <dgm:pt modelId="{489C6D16-74E9-4FAF-9B81-2D3D9B3C3E8C}" type="pres">
      <dgm:prSet presAssocID="{43786058-6720-4FC4-99D4-8E16C7507813}" presName="hierRoot3" presStyleCnt="0"/>
      <dgm:spPr/>
    </dgm:pt>
    <dgm:pt modelId="{E25236D4-8866-48F4-B0A5-C9A8B44CE271}" type="pres">
      <dgm:prSet presAssocID="{43786058-6720-4FC4-99D4-8E16C7507813}" presName="composite3" presStyleCnt="0"/>
      <dgm:spPr/>
    </dgm:pt>
    <dgm:pt modelId="{204C9093-3FAA-4B68-94B3-D2BE45C79487}" type="pres">
      <dgm:prSet presAssocID="{43786058-6720-4FC4-99D4-8E16C7507813}" presName="background3" presStyleLbl="node3" presStyleIdx="1" presStyleCnt="5"/>
      <dgm:spPr/>
    </dgm:pt>
    <dgm:pt modelId="{C910D64A-C12A-4669-A51F-8F77CAD06D98}" type="pres">
      <dgm:prSet presAssocID="{43786058-6720-4FC4-99D4-8E16C7507813}" presName="text3" presStyleLbl="fgAcc3" presStyleIdx="1" presStyleCnt="5">
        <dgm:presLayoutVars>
          <dgm:chPref val="3"/>
        </dgm:presLayoutVars>
      </dgm:prSet>
      <dgm:spPr/>
      <dgm:t>
        <a:bodyPr/>
        <a:lstStyle/>
        <a:p>
          <a:endParaRPr lang="el-GR"/>
        </a:p>
      </dgm:t>
    </dgm:pt>
    <dgm:pt modelId="{02D7ACA7-275E-4DD2-99FA-1EB14CAD70DB}" type="pres">
      <dgm:prSet presAssocID="{43786058-6720-4FC4-99D4-8E16C7507813}" presName="hierChild4" presStyleCnt="0"/>
      <dgm:spPr/>
    </dgm:pt>
    <dgm:pt modelId="{DAE19DDE-D52B-45D4-8971-E9A561FD8273}" type="pres">
      <dgm:prSet presAssocID="{CB7C57F0-0CCA-47E8-BC5E-3CFBF063DB36}" presName="Name10" presStyleLbl="parChTrans1D2" presStyleIdx="1" presStyleCnt="2"/>
      <dgm:spPr/>
      <dgm:t>
        <a:bodyPr/>
        <a:lstStyle/>
        <a:p>
          <a:endParaRPr lang="el-GR"/>
        </a:p>
      </dgm:t>
    </dgm:pt>
    <dgm:pt modelId="{6B1C5AE2-339C-4F9B-BA6C-3F53D01CAC08}" type="pres">
      <dgm:prSet presAssocID="{85758285-6DB9-4841-AD1F-BB46DF7D8FF3}" presName="hierRoot2" presStyleCnt="0"/>
      <dgm:spPr/>
    </dgm:pt>
    <dgm:pt modelId="{FF8372AF-5220-453D-9C4C-7F64F26C119E}" type="pres">
      <dgm:prSet presAssocID="{85758285-6DB9-4841-AD1F-BB46DF7D8FF3}" presName="composite2" presStyleCnt="0"/>
      <dgm:spPr/>
    </dgm:pt>
    <dgm:pt modelId="{EE4FD965-BF57-429A-9382-F5CB25BCADF7}" type="pres">
      <dgm:prSet presAssocID="{85758285-6DB9-4841-AD1F-BB46DF7D8FF3}" presName="background2" presStyleLbl="node2" presStyleIdx="1" presStyleCnt="2"/>
      <dgm:spPr/>
    </dgm:pt>
    <dgm:pt modelId="{07D62511-2EEE-439E-B406-4FDA34F8FA83}" type="pres">
      <dgm:prSet presAssocID="{85758285-6DB9-4841-AD1F-BB46DF7D8FF3}" presName="text2" presStyleLbl="fgAcc2" presStyleIdx="1" presStyleCnt="2" custScaleX="130749">
        <dgm:presLayoutVars>
          <dgm:chPref val="3"/>
        </dgm:presLayoutVars>
      </dgm:prSet>
      <dgm:spPr/>
      <dgm:t>
        <a:bodyPr/>
        <a:lstStyle/>
        <a:p>
          <a:endParaRPr lang="el-GR"/>
        </a:p>
      </dgm:t>
    </dgm:pt>
    <dgm:pt modelId="{E01276BE-287F-45AC-9E42-7007462DF248}" type="pres">
      <dgm:prSet presAssocID="{85758285-6DB9-4841-AD1F-BB46DF7D8FF3}" presName="hierChild3" presStyleCnt="0"/>
      <dgm:spPr/>
    </dgm:pt>
    <dgm:pt modelId="{62567D4E-9C38-4262-B2C4-5D66A01011CA}" type="pres">
      <dgm:prSet presAssocID="{4E6A2B46-F360-4465-A228-3D82BF3571DD}" presName="Name17" presStyleLbl="parChTrans1D3" presStyleIdx="2" presStyleCnt="5"/>
      <dgm:spPr/>
      <dgm:t>
        <a:bodyPr/>
        <a:lstStyle/>
        <a:p>
          <a:endParaRPr lang="el-GR"/>
        </a:p>
      </dgm:t>
    </dgm:pt>
    <dgm:pt modelId="{FD8A0B96-4762-4E33-9A0B-2CB34825D399}" type="pres">
      <dgm:prSet presAssocID="{D4B680A7-B253-4C40-A372-F4EA4F0F86ED}" presName="hierRoot3" presStyleCnt="0"/>
      <dgm:spPr/>
    </dgm:pt>
    <dgm:pt modelId="{8509BAD7-66B2-4D4C-A57C-D88B491884ED}" type="pres">
      <dgm:prSet presAssocID="{D4B680A7-B253-4C40-A372-F4EA4F0F86ED}" presName="composite3" presStyleCnt="0"/>
      <dgm:spPr/>
    </dgm:pt>
    <dgm:pt modelId="{D324F713-0594-4B28-AA3C-78C7838EE716}" type="pres">
      <dgm:prSet presAssocID="{D4B680A7-B253-4C40-A372-F4EA4F0F86ED}" presName="background3" presStyleLbl="node3" presStyleIdx="2" presStyleCnt="5"/>
      <dgm:spPr/>
    </dgm:pt>
    <dgm:pt modelId="{9EEEF653-3C0B-4338-ADE3-7ECCAF89248C}" type="pres">
      <dgm:prSet presAssocID="{D4B680A7-B253-4C40-A372-F4EA4F0F86ED}" presName="text3" presStyleLbl="fgAcc3" presStyleIdx="2" presStyleCnt="5">
        <dgm:presLayoutVars>
          <dgm:chPref val="3"/>
        </dgm:presLayoutVars>
      </dgm:prSet>
      <dgm:spPr/>
      <dgm:t>
        <a:bodyPr/>
        <a:lstStyle/>
        <a:p>
          <a:endParaRPr lang="el-GR"/>
        </a:p>
      </dgm:t>
    </dgm:pt>
    <dgm:pt modelId="{490C7264-C840-4953-8895-595EDDD1C442}" type="pres">
      <dgm:prSet presAssocID="{D4B680A7-B253-4C40-A372-F4EA4F0F86ED}" presName="hierChild4" presStyleCnt="0"/>
      <dgm:spPr/>
    </dgm:pt>
    <dgm:pt modelId="{4B56DC52-5F86-47A9-B304-8F9BBAB960E2}" type="pres">
      <dgm:prSet presAssocID="{4A230B17-3D4B-486B-8838-71FB0F8762BA}" presName="Name17" presStyleLbl="parChTrans1D3" presStyleIdx="3" presStyleCnt="5"/>
      <dgm:spPr/>
      <dgm:t>
        <a:bodyPr/>
        <a:lstStyle/>
        <a:p>
          <a:endParaRPr lang="el-GR"/>
        </a:p>
      </dgm:t>
    </dgm:pt>
    <dgm:pt modelId="{6ED49649-1025-43BE-A61C-38E7E96D8A78}" type="pres">
      <dgm:prSet presAssocID="{7F55954F-2BF0-40C9-A452-228EBD7492E7}" presName="hierRoot3" presStyleCnt="0"/>
      <dgm:spPr/>
    </dgm:pt>
    <dgm:pt modelId="{D23E0165-81D3-44CA-AA91-6F2A6BFFEB21}" type="pres">
      <dgm:prSet presAssocID="{7F55954F-2BF0-40C9-A452-228EBD7492E7}" presName="composite3" presStyleCnt="0"/>
      <dgm:spPr/>
    </dgm:pt>
    <dgm:pt modelId="{DD539033-7FCF-4532-9B6C-6EBF113F030E}" type="pres">
      <dgm:prSet presAssocID="{7F55954F-2BF0-40C9-A452-228EBD7492E7}" presName="background3" presStyleLbl="node3" presStyleIdx="3" presStyleCnt="5"/>
      <dgm:spPr/>
    </dgm:pt>
    <dgm:pt modelId="{E2D24AE8-EDD0-4662-A4CD-B323D9F181A4}" type="pres">
      <dgm:prSet presAssocID="{7F55954F-2BF0-40C9-A452-228EBD7492E7}" presName="text3" presStyleLbl="fgAcc3" presStyleIdx="3" presStyleCnt="5" custLinFactNeighborX="3223" custLinFactNeighborY="2680">
        <dgm:presLayoutVars>
          <dgm:chPref val="3"/>
        </dgm:presLayoutVars>
      </dgm:prSet>
      <dgm:spPr/>
      <dgm:t>
        <a:bodyPr/>
        <a:lstStyle/>
        <a:p>
          <a:endParaRPr lang="el-GR"/>
        </a:p>
      </dgm:t>
    </dgm:pt>
    <dgm:pt modelId="{BFF758FE-9284-428E-B151-29D6042AB264}" type="pres">
      <dgm:prSet presAssocID="{7F55954F-2BF0-40C9-A452-228EBD7492E7}" presName="hierChild4" presStyleCnt="0"/>
      <dgm:spPr/>
    </dgm:pt>
    <dgm:pt modelId="{F06200EB-D665-4492-9EEB-07AEE3C1B017}" type="pres">
      <dgm:prSet presAssocID="{00C3ECF2-9660-4735-8966-B22E6DBF8F7C}" presName="Name17" presStyleLbl="parChTrans1D3" presStyleIdx="4" presStyleCnt="5"/>
      <dgm:spPr/>
      <dgm:t>
        <a:bodyPr/>
        <a:lstStyle/>
        <a:p>
          <a:endParaRPr lang="el-GR"/>
        </a:p>
      </dgm:t>
    </dgm:pt>
    <dgm:pt modelId="{27E9C19D-C421-4991-8340-90A8975E356E}" type="pres">
      <dgm:prSet presAssocID="{69938544-6E97-4611-8882-63794193D16A}" presName="hierRoot3" presStyleCnt="0"/>
      <dgm:spPr/>
    </dgm:pt>
    <dgm:pt modelId="{70699B7C-EC45-4DF6-A5CF-1CAC2B1FC25A}" type="pres">
      <dgm:prSet presAssocID="{69938544-6E97-4611-8882-63794193D16A}" presName="composite3" presStyleCnt="0"/>
      <dgm:spPr/>
    </dgm:pt>
    <dgm:pt modelId="{A4DB1293-9E7B-4FF9-816B-B6EC813CE155}" type="pres">
      <dgm:prSet presAssocID="{69938544-6E97-4611-8882-63794193D16A}" presName="background3" presStyleLbl="node3" presStyleIdx="4" presStyleCnt="5"/>
      <dgm:spPr/>
    </dgm:pt>
    <dgm:pt modelId="{FA0A3B4D-5B52-49EC-AF5A-30CF84D28A34}" type="pres">
      <dgm:prSet presAssocID="{69938544-6E97-4611-8882-63794193D16A}" presName="text3" presStyleLbl="fgAcc3" presStyleIdx="4" presStyleCnt="5">
        <dgm:presLayoutVars>
          <dgm:chPref val="3"/>
        </dgm:presLayoutVars>
      </dgm:prSet>
      <dgm:spPr/>
      <dgm:t>
        <a:bodyPr/>
        <a:lstStyle/>
        <a:p>
          <a:endParaRPr lang="el-GR"/>
        </a:p>
      </dgm:t>
    </dgm:pt>
    <dgm:pt modelId="{21C0234A-0116-459A-8FDE-CBA296E2A95A}" type="pres">
      <dgm:prSet presAssocID="{69938544-6E97-4611-8882-63794193D16A}" presName="hierChild4" presStyleCnt="0"/>
      <dgm:spPr/>
    </dgm:pt>
  </dgm:ptLst>
  <dgm:cxnLst>
    <dgm:cxn modelId="{957C5DDA-250B-4A6D-8CB4-C649C554AD47}" srcId="{AA558A53-6D87-4936-80C3-CE241BBD9573}" destId="{85758285-6DB9-4841-AD1F-BB46DF7D8FF3}" srcOrd="1" destOrd="0" parTransId="{CB7C57F0-0CCA-47E8-BC5E-3CFBF063DB36}" sibTransId="{DCDEB8B9-85FA-426B-B6CA-A74EB1D57AFE}"/>
    <dgm:cxn modelId="{8EF87C9F-F130-407B-9522-A3CFBDB7AC7F}" type="presOf" srcId="{302E34C3-0BB0-4587-9DB1-FE92F62DD291}" destId="{6E105EF3-A1CE-429B-84EC-87C5DD4CAE0C}" srcOrd="0" destOrd="0" presId="urn:microsoft.com/office/officeart/2005/8/layout/hierarchy1"/>
    <dgm:cxn modelId="{D18B6ADB-0AF2-4F26-9606-DA3593A445C7}" type="presOf" srcId="{3CAE826C-A0EF-4EBE-97B5-5435ED57D0B9}" destId="{943C04B0-5BA1-4F1C-A183-C686DFA37308}" srcOrd="0" destOrd="0" presId="urn:microsoft.com/office/officeart/2005/8/layout/hierarchy1"/>
    <dgm:cxn modelId="{C7CB4681-451E-480F-9636-03B211565359}" srcId="{85758285-6DB9-4841-AD1F-BB46DF7D8FF3}" destId="{69938544-6E97-4611-8882-63794193D16A}" srcOrd="2" destOrd="0" parTransId="{00C3ECF2-9660-4735-8966-B22E6DBF8F7C}" sibTransId="{8AFDFD94-3B59-408B-AB94-210287F3563A}"/>
    <dgm:cxn modelId="{1C6ED5AE-4A4E-40AB-A2DC-0FB29BBAC32F}" type="presOf" srcId="{872353B8-2CE7-419C-87A9-433419357AEB}" destId="{5562ED98-CAC4-4B6B-8AED-B37C915076E2}" srcOrd="0" destOrd="0" presId="urn:microsoft.com/office/officeart/2005/8/layout/hierarchy1"/>
    <dgm:cxn modelId="{25411870-3F3D-4F7B-A708-F95F9B84E8D4}" srcId="{85758285-6DB9-4841-AD1F-BB46DF7D8FF3}" destId="{7F55954F-2BF0-40C9-A452-228EBD7492E7}" srcOrd="1" destOrd="0" parTransId="{4A230B17-3D4B-486B-8838-71FB0F8762BA}" sibTransId="{C21808E3-6937-4BFB-9D45-9CD772D2F03F}"/>
    <dgm:cxn modelId="{5DEA32B5-68F8-4046-9CFC-F24A0B87A976}" type="presOf" srcId="{AA558A53-6D87-4936-80C3-CE241BBD9573}" destId="{BEB22918-AD49-4EA4-B928-B2CBEF52D041}" srcOrd="0" destOrd="0" presId="urn:microsoft.com/office/officeart/2005/8/layout/hierarchy1"/>
    <dgm:cxn modelId="{2461DE82-BA79-46EB-87A6-D7E49AC70D25}" type="presOf" srcId="{4E6A2B46-F360-4465-A228-3D82BF3571DD}" destId="{62567D4E-9C38-4262-B2C4-5D66A01011CA}" srcOrd="0" destOrd="0" presId="urn:microsoft.com/office/officeart/2005/8/layout/hierarchy1"/>
    <dgm:cxn modelId="{24085163-B184-4F13-AF82-338864C4F009}" srcId="{3CAE826C-A0EF-4EBE-97B5-5435ED57D0B9}" destId="{AA558A53-6D87-4936-80C3-CE241BBD9573}" srcOrd="0" destOrd="0" parTransId="{31DAB651-DD69-4E19-ADCE-A48D9AED1F9A}" sibTransId="{853383EA-AC5D-48AE-88E5-FAD8AA5A8FD9}"/>
    <dgm:cxn modelId="{7C5E05C1-1A02-4180-982D-C459C9CCE638}" srcId="{85758285-6DB9-4841-AD1F-BB46DF7D8FF3}" destId="{D4B680A7-B253-4C40-A372-F4EA4F0F86ED}" srcOrd="0" destOrd="0" parTransId="{4E6A2B46-F360-4465-A228-3D82BF3571DD}" sibTransId="{3246CE1C-4B87-4A2B-9591-B3B75A29B2B2}"/>
    <dgm:cxn modelId="{A57A94FA-786B-4787-B8E5-ADCDFC13678D}" type="presOf" srcId="{85758285-6DB9-4841-AD1F-BB46DF7D8FF3}" destId="{07D62511-2EEE-439E-B406-4FDA34F8FA83}" srcOrd="0" destOrd="0" presId="urn:microsoft.com/office/officeart/2005/8/layout/hierarchy1"/>
    <dgm:cxn modelId="{6BB396BA-300F-4D5B-B20E-02D8D648B1EC}" type="presOf" srcId="{43786058-6720-4FC4-99D4-8E16C7507813}" destId="{C910D64A-C12A-4669-A51F-8F77CAD06D98}" srcOrd="0" destOrd="0" presId="urn:microsoft.com/office/officeart/2005/8/layout/hierarchy1"/>
    <dgm:cxn modelId="{6832EABD-E03F-4992-B3E2-2C2E0D8B77B1}" type="presOf" srcId="{00C3ECF2-9660-4735-8966-B22E6DBF8F7C}" destId="{F06200EB-D665-4492-9EEB-07AEE3C1B017}" srcOrd="0" destOrd="0" presId="urn:microsoft.com/office/officeart/2005/8/layout/hierarchy1"/>
    <dgm:cxn modelId="{EFF90605-00B9-4F85-AE0D-65F422424952}" type="presOf" srcId="{CB7C57F0-0CCA-47E8-BC5E-3CFBF063DB36}" destId="{DAE19DDE-D52B-45D4-8971-E9A561FD8273}" srcOrd="0" destOrd="0" presId="urn:microsoft.com/office/officeart/2005/8/layout/hierarchy1"/>
    <dgm:cxn modelId="{B2C50482-1513-454F-B71C-BF1DE216845E}" srcId="{AA558A53-6D87-4936-80C3-CE241BBD9573}" destId="{872353B8-2CE7-419C-87A9-433419357AEB}" srcOrd="0" destOrd="0" parTransId="{EC09704A-56BE-479B-ACBE-4D67F26AA67D}" sibTransId="{45707CF9-0187-45AF-98A7-41AA98524F33}"/>
    <dgm:cxn modelId="{45C0E511-7DEF-446B-BE0B-08DEBF622D47}" type="presOf" srcId="{69938544-6E97-4611-8882-63794193D16A}" destId="{FA0A3B4D-5B52-49EC-AF5A-30CF84D28A34}" srcOrd="0" destOrd="0" presId="urn:microsoft.com/office/officeart/2005/8/layout/hierarchy1"/>
    <dgm:cxn modelId="{B2535DB6-3525-42C5-B561-827D9A196459}" type="presOf" srcId="{7F55954F-2BF0-40C9-A452-228EBD7492E7}" destId="{E2D24AE8-EDD0-4662-A4CD-B323D9F181A4}" srcOrd="0" destOrd="0" presId="urn:microsoft.com/office/officeart/2005/8/layout/hierarchy1"/>
    <dgm:cxn modelId="{B6BF3231-E395-421A-B46C-C3B6CA1FA5AC}" type="presOf" srcId="{D97D26CF-A577-4E4C-BCA9-973C55C442C1}" destId="{5D873E57-EF58-400D-B6AB-9E5CA3FB5E51}" srcOrd="0" destOrd="0" presId="urn:microsoft.com/office/officeart/2005/8/layout/hierarchy1"/>
    <dgm:cxn modelId="{924CAEA1-1ECB-43FA-8840-EAD624300F49}" type="presOf" srcId="{3A1DD3F4-7CEB-47EB-BA15-8E56B628F3EC}" destId="{027734D5-6CDF-4173-A93F-47EB272F9383}" srcOrd="0" destOrd="0" presId="urn:microsoft.com/office/officeart/2005/8/layout/hierarchy1"/>
    <dgm:cxn modelId="{4064F83C-A5FC-4CBE-9E67-84528AACCDEA}" type="presOf" srcId="{EC09704A-56BE-479B-ACBE-4D67F26AA67D}" destId="{C1761570-A41B-40D8-9D23-8E876A7E7948}" srcOrd="0" destOrd="0" presId="urn:microsoft.com/office/officeart/2005/8/layout/hierarchy1"/>
    <dgm:cxn modelId="{414221DE-1730-4B45-9B99-AA0A53C8B9E6}" type="presOf" srcId="{4A230B17-3D4B-486B-8838-71FB0F8762BA}" destId="{4B56DC52-5F86-47A9-B304-8F9BBAB960E2}" srcOrd="0" destOrd="0" presId="urn:microsoft.com/office/officeart/2005/8/layout/hierarchy1"/>
    <dgm:cxn modelId="{8FD6E43F-A61E-472D-A06C-3D7CD20A2A00}" srcId="{872353B8-2CE7-419C-87A9-433419357AEB}" destId="{D97D26CF-A577-4E4C-BCA9-973C55C442C1}" srcOrd="0" destOrd="0" parTransId="{3A1DD3F4-7CEB-47EB-BA15-8E56B628F3EC}" sibTransId="{0684716E-FDC1-41AA-8D5C-761BEA76B695}"/>
    <dgm:cxn modelId="{DF044B5A-F9A2-49C5-AA71-6DD10C634D64}" srcId="{872353B8-2CE7-419C-87A9-433419357AEB}" destId="{43786058-6720-4FC4-99D4-8E16C7507813}" srcOrd="1" destOrd="0" parTransId="{302E34C3-0BB0-4587-9DB1-FE92F62DD291}" sibTransId="{A9E855DD-300F-47D0-B0A6-07C6F5B2E171}"/>
    <dgm:cxn modelId="{DCB2F33F-9E8B-4EB8-9A71-98ED0C03ED21}" type="presOf" srcId="{D4B680A7-B253-4C40-A372-F4EA4F0F86ED}" destId="{9EEEF653-3C0B-4338-ADE3-7ECCAF89248C}" srcOrd="0" destOrd="0" presId="urn:microsoft.com/office/officeart/2005/8/layout/hierarchy1"/>
    <dgm:cxn modelId="{0393E1D0-E0CF-438B-B211-F75D0FCF3626}" type="presParOf" srcId="{943C04B0-5BA1-4F1C-A183-C686DFA37308}" destId="{B196680C-108D-4468-89D7-E67B601EDDBC}" srcOrd="0" destOrd="0" presId="urn:microsoft.com/office/officeart/2005/8/layout/hierarchy1"/>
    <dgm:cxn modelId="{F5B9DA2B-AF21-44BC-B428-A235F5BC4D40}" type="presParOf" srcId="{B196680C-108D-4468-89D7-E67B601EDDBC}" destId="{21715CED-1BC1-46B3-ABD1-6EA5B4307A0A}" srcOrd="0" destOrd="0" presId="urn:microsoft.com/office/officeart/2005/8/layout/hierarchy1"/>
    <dgm:cxn modelId="{FC574B87-CE3B-483D-924E-9FC5C9C53726}" type="presParOf" srcId="{21715CED-1BC1-46B3-ABD1-6EA5B4307A0A}" destId="{6A261804-D0DA-4045-B60F-C40E0AEE088A}" srcOrd="0" destOrd="0" presId="urn:microsoft.com/office/officeart/2005/8/layout/hierarchy1"/>
    <dgm:cxn modelId="{8400FA95-2FC0-4B94-8E48-00421122ADCD}" type="presParOf" srcId="{21715CED-1BC1-46B3-ABD1-6EA5B4307A0A}" destId="{BEB22918-AD49-4EA4-B928-B2CBEF52D041}" srcOrd="1" destOrd="0" presId="urn:microsoft.com/office/officeart/2005/8/layout/hierarchy1"/>
    <dgm:cxn modelId="{CBF9914E-69BE-4DB4-ADEC-F7E6B21B03E6}" type="presParOf" srcId="{B196680C-108D-4468-89D7-E67B601EDDBC}" destId="{5F48908A-A2B7-4D3E-B6A6-987DADF5798D}" srcOrd="1" destOrd="0" presId="urn:microsoft.com/office/officeart/2005/8/layout/hierarchy1"/>
    <dgm:cxn modelId="{2280A9E3-0FDA-4712-BB3D-E1AE8B35B72B}" type="presParOf" srcId="{5F48908A-A2B7-4D3E-B6A6-987DADF5798D}" destId="{C1761570-A41B-40D8-9D23-8E876A7E7948}" srcOrd="0" destOrd="0" presId="urn:microsoft.com/office/officeart/2005/8/layout/hierarchy1"/>
    <dgm:cxn modelId="{902D0027-6E08-4030-AFE0-9635BD801835}" type="presParOf" srcId="{5F48908A-A2B7-4D3E-B6A6-987DADF5798D}" destId="{7939D289-5878-40A9-841D-74C2C5CD3A25}" srcOrd="1" destOrd="0" presId="urn:microsoft.com/office/officeart/2005/8/layout/hierarchy1"/>
    <dgm:cxn modelId="{076EAA89-3F10-47BE-ACA2-A745CDF10B0C}" type="presParOf" srcId="{7939D289-5878-40A9-841D-74C2C5CD3A25}" destId="{00D98FB2-A47A-47C6-84ED-86B9EE8E7954}" srcOrd="0" destOrd="0" presId="urn:microsoft.com/office/officeart/2005/8/layout/hierarchy1"/>
    <dgm:cxn modelId="{90805192-A192-48AB-B7EA-211BBCE6C683}" type="presParOf" srcId="{00D98FB2-A47A-47C6-84ED-86B9EE8E7954}" destId="{100F30C4-CDCD-441C-A28A-1D2519B736F6}" srcOrd="0" destOrd="0" presId="urn:microsoft.com/office/officeart/2005/8/layout/hierarchy1"/>
    <dgm:cxn modelId="{04314167-A2D2-43BF-99F7-1CE93D1FC9C9}" type="presParOf" srcId="{00D98FB2-A47A-47C6-84ED-86B9EE8E7954}" destId="{5562ED98-CAC4-4B6B-8AED-B37C915076E2}" srcOrd="1" destOrd="0" presId="urn:microsoft.com/office/officeart/2005/8/layout/hierarchy1"/>
    <dgm:cxn modelId="{13942657-E9AA-410C-AD6E-D92CBA8920F4}" type="presParOf" srcId="{7939D289-5878-40A9-841D-74C2C5CD3A25}" destId="{295C810D-1A06-449B-A565-696F407C528B}" srcOrd="1" destOrd="0" presId="urn:microsoft.com/office/officeart/2005/8/layout/hierarchy1"/>
    <dgm:cxn modelId="{5AB1DB57-DD6D-4611-B0C4-9A3902998F03}" type="presParOf" srcId="{295C810D-1A06-449B-A565-696F407C528B}" destId="{027734D5-6CDF-4173-A93F-47EB272F9383}" srcOrd="0" destOrd="0" presId="urn:microsoft.com/office/officeart/2005/8/layout/hierarchy1"/>
    <dgm:cxn modelId="{B4F567D0-3DD8-426B-8AE9-2B33A1F9EB9B}" type="presParOf" srcId="{295C810D-1A06-449B-A565-696F407C528B}" destId="{D5C1D04A-8C19-4AA0-A333-1B9A7B3DD36B}" srcOrd="1" destOrd="0" presId="urn:microsoft.com/office/officeart/2005/8/layout/hierarchy1"/>
    <dgm:cxn modelId="{C4A60C18-2847-4A0F-A56E-6B8441892EE2}" type="presParOf" srcId="{D5C1D04A-8C19-4AA0-A333-1B9A7B3DD36B}" destId="{02C4A4F1-9F66-4A3C-8973-3F81EDD72AD7}" srcOrd="0" destOrd="0" presId="urn:microsoft.com/office/officeart/2005/8/layout/hierarchy1"/>
    <dgm:cxn modelId="{42020A51-2FF6-488F-AAB7-681DF596E165}" type="presParOf" srcId="{02C4A4F1-9F66-4A3C-8973-3F81EDD72AD7}" destId="{C67BC901-1695-4995-B7F9-30ABA014326B}" srcOrd="0" destOrd="0" presId="urn:microsoft.com/office/officeart/2005/8/layout/hierarchy1"/>
    <dgm:cxn modelId="{4C7FFC80-D9B9-4B34-8B24-210EF95421DE}" type="presParOf" srcId="{02C4A4F1-9F66-4A3C-8973-3F81EDD72AD7}" destId="{5D873E57-EF58-400D-B6AB-9E5CA3FB5E51}" srcOrd="1" destOrd="0" presId="urn:microsoft.com/office/officeart/2005/8/layout/hierarchy1"/>
    <dgm:cxn modelId="{47A99798-7452-4F6A-A573-5D94AD35E5D6}" type="presParOf" srcId="{D5C1D04A-8C19-4AA0-A333-1B9A7B3DD36B}" destId="{511D2D53-DEE1-4EEE-92D0-CDE965D27EC4}" srcOrd="1" destOrd="0" presId="urn:microsoft.com/office/officeart/2005/8/layout/hierarchy1"/>
    <dgm:cxn modelId="{F1C1138F-A6E3-4B28-B4D0-93193D711523}" type="presParOf" srcId="{295C810D-1A06-449B-A565-696F407C528B}" destId="{6E105EF3-A1CE-429B-84EC-87C5DD4CAE0C}" srcOrd="2" destOrd="0" presId="urn:microsoft.com/office/officeart/2005/8/layout/hierarchy1"/>
    <dgm:cxn modelId="{AC716CEF-2292-423F-A1BC-20AC347A2870}" type="presParOf" srcId="{295C810D-1A06-449B-A565-696F407C528B}" destId="{489C6D16-74E9-4FAF-9B81-2D3D9B3C3E8C}" srcOrd="3" destOrd="0" presId="urn:microsoft.com/office/officeart/2005/8/layout/hierarchy1"/>
    <dgm:cxn modelId="{84D213CF-A2C1-419A-8DEB-259E65360A5C}" type="presParOf" srcId="{489C6D16-74E9-4FAF-9B81-2D3D9B3C3E8C}" destId="{E25236D4-8866-48F4-B0A5-C9A8B44CE271}" srcOrd="0" destOrd="0" presId="urn:microsoft.com/office/officeart/2005/8/layout/hierarchy1"/>
    <dgm:cxn modelId="{D1499094-6508-4C54-A27E-4854DACDF508}" type="presParOf" srcId="{E25236D4-8866-48F4-B0A5-C9A8B44CE271}" destId="{204C9093-3FAA-4B68-94B3-D2BE45C79487}" srcOrd="0" destOrd="0" presId="urn:microsoft.com/office/officeart/2005/8/layout/hierarchy1"/>
    <dgm:cxn modelId="{922F5E4D-743C-4C46-ACF6-DC582F63E154}" type="presParOf" srcId="{E25236D4-8866-48F4-B0A5-C9A8B44CE271}" destId="{C910D64A-C12A-4669-A51F-8F77CAD06D98}" srcOrd="1" destOrd="0" presId="urn:microsoft.com/office/officeart/2005/8/layout/hierarchy1"/>
    <dgm:cxn modelId="{841E9365-2092-4D1F-9093-1EFA2916AB4B}" type="presParOf" srcId="{489C6D16-74E9-4FAF-9B81-2D3D9B3C3E8C}" destId="{02D7ACA7-275E-4DD2-99FA-1EB14CAD70DB}" srcOrd="1" destOrd="0" presId="urn:microsoft.com/office/officeart/2005/8/layout/hierarchy1"/>
    <dgm:cxn modelId="{8BE69615-9524-40FB-A242-871D8B39D76A}" type="presParOf" srcId="{5F48908A-A2B7-4D3E-B6A6-987DADF5798D}" destId="{DAE19DDE-D52B-45D4-8971-E9A561FD8273}" srcOrd="2" destOrd="0" presId="urn:microsoft.com/office/officeart/2005/8/layout/hierarchy1"/>
    <dgm:cxn modelId="{B85DCE2E-9194-42B6-BB8C-B0E0FF6BD382}" type="presParOf" srcId="{5F48908A-A2B7-4D3E-B6A6-987DADF5798D}" destId="{6B1C5AE2-339C-4F9B-BA6C-3F53D01CAC08}" srcOrd="3" destOrd="0" presId="urn:microsoft.com/office/officeart/2005/8/layout/hierarchy1"/>
    <dgm:cxn modelId="{EE0A3C22-DE42-4BCB-BE11-6B382540295C}" type="presParOf" srcId="{6B1C5AE2-339C-4F9B-BA6C-3F53D01CAC08}" destId="{FF8372AF-5220-453D-9C4C-7F64F26C119E}" srcOrd="0" destOrd="0" presId="urn:microsoft.com/office/officeart/2005/8/layout/hierarchy1"/>
    <dgm:cxn modelId="{E0D1F083-EC97-4ACE-9734-718609EC27C3}" type="presParOf" srcId="{FF8372AF-5220-453D-9C4C-7F64F26C119E}" destId="{EE4FD965-BF57-429A-9382-F5CB25BCADF7}" srcOrd="0" destOrd="0" presId="urn:microsoft.com/office/officeart/2005/8/layout/hierarchy1"/>
    <dgm:cxn modelId="{78149BA9-9661-4DCB-9CF5-C50CF6981E05}" type="presParOf" srcId="{FF8372AF-5220-453D-9C4C-7F64F26C119E}" destId="{07D62511-2EEE-439E-B406-4FDA34F8FA83}" srcOrd="1" destOrd="0" presId="urn:microsoft.com/office/officeart/2005/8/layout/hierarchy1"/>
    <dgm:cxn modelId="{30C8D3DF-294F-4CBA-89F2-4B7EDC50200A}" type="presParOf" srcId="{6B1C5AE2-339C-4F9B-BA6C-3F53D01CAC08}" destId="{E01276BE-287F-45AC-9E42-7007462DF248}" srcOrd="1" destOrd="0" presId="urn:microsoft.com/office/officeart/2005/8/layout/hierarchy1"/>
    <dgm:cxn modelId="{2AF48399-A400-4DE0-8558-9AF6CADE56EA}" type="presParOf" srcId="{E01276BE-287F-45AC-9E42-7007462DF248}" destId="{62567D4E-9C38-4262-B2C4-5D66A01011CA}" srcOrd="0" destOrd="0" presId="urn:microsoft.com/office/officeart/2005/8/layout/hierarchy1"/>
    <dgm:cxn modelId="{04110284-971C-4CEA-ADD7-23E498482543}" type="presParOf" srcId="{E01276BE-287F-45AC-9E42-7007462DF248}" destId="{FD8A0B96-4762-4E33-9A0B-2CB34825D399}" srcOrd="1" destOrd="0" presId="urn:microsoft.com/office/officeart/2005/8/layout/hierarchy1"/>
    <dgm:cxn modelId="{57EEA7A1-EEF0-4EE0-B930-3BFBF9526B2C}" type="presParOf" srcId="{FD8A0B96-4762-4E33-9A0B-2CB34825D399}" destId="{8509BAD7-66B2-4D4C-A57C-D88B491884ED}" srcOrd="0" destOrd="0" presId="urn:microsoft.com/office/officeart/2005/8/layout/hierarchy1"/>
    <dgm:cxn modelId="{5D2A95F9-C26E-43B0-B4F4-8F0B8DAB032E}" type="presParOf" srcId="{8509BAD7-66B2-4D4C-A57C-D88B491884ED}" destId="{D324F713-0594-4B28-AA3C-78C7838EE716}" srcOrd="0" destOrd="0" presId="urn:microsoft.com/office/officeart/2005/8/layout/hierarchy1"/>
    <dgm:cxn modelId="{746A2302-7987-4187-9C42-EBCCB7B43D51}" type="presParOf" srcId="{8509BAD7-66B2-4D4C-A57C-D88B491884ED}" destId="{9EEEF653-3C0B-4338-ADE3-7ECCAF89248C}" srcOrd="1" destOrd="0" presId="urn:microsoft.com/office/officeart/2005/8/layout/hierarchy1"/>
    <dgm:cxn modelId="{EB2FF13E-358F-4BBD-AB1F-2826A5086C96}" type="presParOf" srcId="{FD8A0B96-4762-4E33-9A0B-2CB34825D399}" destId="{490C7264-C840-4953-8895-595EDDD1C442}" srcOrd="1" destOrd="0" presId="urn:microsoft.com/office/officeart/2005/8/layout/hierarchy1"/>
    <dgm:cxn modelId="{16A03EF2-FE6A-4C24-9596-A60AAFF1203C}" type="presParOf" srcId="{E01276BE-287F-45AC-9E42-7007462DF248}" destId="{4B56DC52-5F86-47A9-B304-8F9BBAB960E2}" srcOrd="2" destOrd="0" presId="urn:microsoft.com/office/officeart/2005/8/layout/hierarchy1"/>
    <dgm:cxn modelId="{11210518-CE8C-47AD-8BF3-E2F2765F7001}" type="presParOf" srcId="{E01276BE-287F-45AC-9E42-7007462DF248}" destId="{6ED49649-1025-43BE-A61C-38E7E96D8A78}" srcOrd="3" destOrd="0" presId="urn:microsoft.com/office/officeart/2005/8/layout/hierarchy1"/>
    <dgm:cxn modelId="{AEEE2A97-4D8E-412F-8AB7-A3D53F4C0830}" type="presParOf" srcId="{6ED49649-1025-43BE-A61C-38E7E96D8A78}" destId="{D23E0165-81D3-44CA-AA91-6F2A6BFFEB21}" srcOrd="0" destOrd="0" presId="urn:microsoft.com/office/officeart/2005/8/layout/hierarchy1"/>
    <dgm:cxn modelId="{3EEB8448-9E66-4238-9BC3-F841150C2ABA}" type="presParOf" srcId="{D23E0165-81D3-44CA-AA91-6F2A6BFFEB21}" destId="{DD539033-7FCF-4532-9B6C-6EBF113F030E}" srcOrd="0" destOrd="0" presId="urn:microsoft.com/office/officeart/2005/8/layout/hierarchy1"/>
    <dgm:cxn modelId="{EB2F415A-8960-462B-940E-A04F07660930}" type="presParOf" srcId="{D23E0165-81D3-44CA-AA91-6F2A6BFFEB21}" destId="{E2D24AE8-EDD0-4662-A4CD-B323D9F181A4}" srcOrd="1" destOrd="0" presId="urn:microsoft.com/office/officeart/2005/8/layout/hierarchy1"/>
    <dgm:cxn modelId="{6A07918D-0747-46F0-91A7-36897846919A}" type="presParOf" srcId="{6ED49649-1025-43BE-A61C-38E7E96D8A78}" destId="{BFF758FE-9284-428E-B151-29D6042AB264}" srcOrd="1" destOrd="0" presId="urn:microsoft.com/office/officeart/2005/8/layout/hierarchy1"/>
    <dgm:cxn modelId="{4DFB91C7-F079-4040-9DDD-7B7ED7EB3D20}" type="presParOf" srcId="{E01276BE-287F-45AC-9E42-7007462DF248}" destId="{F06200EB-D665-4492-9EEB-07AEE3C1B017}" srcOrd="4" destOrd="0" presId="urn:microsoft.com/office/officeart/2005/8/layout/hierarchy1"/>
    <dgm:cxn modelId="{9BFB1D60-1FDA-49EA-ABFA-F493B1479C4E}" type="presParOf" srcId="{E01276BE-287F-45AC-9E42-7007462DF248}" destId="{27E9C19D-C421-4991-8340-90A8975E356E}" srcOrd="5" destOrd="0" presId="urn:microsoft.com/office/officeart/2005/8/layout/hierarchy1"/>
    <dgm:cxn modelId="{D52D711F-353E-4281-89AE-E0D7DC25DB5D}" type="presParOf" srcId="{27E9C19D-C421-4991-8340-90A8975E356E}" destId="{70699B7C-EC45-4DF6-A5CF-1CAC2B1FC25A}" srcOrd="0" destOrd="0" presId="urn:microsoft.com/office/officeart/2005/8/layout/hierarchy1"/>
    <dgm:cxn modelId="{3EA82E5D-FFBC-4022-BBA7-FEECB5D21060}" type="presParOf" srcId="{70699B7C-EC45-4DF6-A5CF-1CAC2B1FC25A}" destId="{A4DB1293-9E7B-4FF9-816B-B6EC813CE155}" srcOrd="0" destOrd="0" presId="urn:microsoft.com/office/officeart/2005/8/layout/hierarchy1"/>
    <dgm:cxn modelId="{21BC224D-D0A5-4378-8367-414C4975B299}" type="presParOf" srcId="{70699B7C-EC45-4DF6-A5CF-1CAC2B1FC25A}" destId="{FA0A3B4D-5B52-49EC-AF5A-30CF84D28A34}" srcOrd="1" destOrd="0" presId="urn:microsoft.com/office/officeart/2005/8/layout/hierarchy1"/>
    <dgm:cxn modelId="{41B83934-CFC2-4132-9B30-B8F6EE0B2653}" type="presParOf" srcId="{27E9C19D-C421-4991-8340-90A8975E356E}" destId="{21C0234A-0116-459A-8FDE-CBA296E2A95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2931C7-080F-499A-BD81-47014467F313}" type="doc">
      <dgm:prSet loTypeId="urn:microsoft.com/office/officeart/2005/8/layout/lProcess1" loCatId="process" qsTypeId="urn:microsoft.com/office/officeart/2005/8/quickstyle/simple1" qsCatId="simple" csTypeId="urn:microsoft.com/office/officeart/2005/8/colors/colorful4" csCatId="colorful" phldr="1"/>
      <dgm:spPr/>
      <dgm:t>
        <a:bodyPr/>
        <a:lstStyle/>
        <a:p>
          <a:endParaRPr lang="el-GR"/>
        </a:p>
      </dgm:t>
    </dgm:pt>
    <dgm:pt modelId="{6A795641-FB7B-4A7D-B5B0-13EB4C42F991}">
      <dgm:prSet phldrT="[Κείμενο]" custT="1"/>
      <dgm:spPr>
        <a:solidFill>
          <a:srgbClr val="FFC000"/>
        </a:solidFill>
      </dgm:spPr>
      <dgm:t>
        <a:bodyPr/>
        <a:lstStyle/>
        <a:p>
          <a:r>
            <a:rPr lang="el-GR" sz="3200" dirty="0" smtClean="0">
              <a:solidFill>
                <a:schemeClr val="accent5">
                  <a:lumMod val="25000"/>
                </a:schemeClr>
              </a:solidFill>
              <a:latin typeface="Comic Sans MS" panose="030F0702030302020204" pitchFamily="66" charset="0"/>
            </a:rPr>
            <a:t>Ατομικά</a:t>
          </a:r>
          <a:endParaRPr lang="el-GR" sz="3200" dirty="0">
            <a:solidFill>
              <a:schemeClr val="accent5">
                <a:lumMod val="25000"/>
              </a:schemeClr>
            </a:solidFill>
            <a:latin typeface="Comic Sans MS" panose="030F0702030302020204" pitchFamily="66" charset="0"/>
          </a:endParaRPr>
        </a:p>
      </dgm:t>
    </dgm:pt>
    <dgm:pt modelId="{8A5700D8-5161-4490-96FD-C6FAD6ED1C23}" type="parTrans" cxnId="{594797E4-B6E7-4FE0-AE4D-E9460B7B2D57}">
      <dgm:prSet/>
      <dgm:spPr/>
      <dgm:t>
        <a:bodyPr/>
        <a:lstStyle/>
        <a:p>
          <a:endParaRPr lang="el-GR"/>
        </a:p>
      </dgm:t>
    </dgm:pt>
    <dgm:pt modelId="{F8157398-92FF-4E5B-B583-FA7E8EEF7F70}" type="sibTrans" cxnId="{594797E4-B6E7-4FE0-AE4D-E9460B7B2D57}">
      <dgm:prSet/>
      <dgm:spPr/>
      <dgm:t>
        <a:bodyPr/>
        <a:lstStyle/>
        <a:p>
          <a:endParaRPr lang="el-GR"/>
        </a:p>
      </dgm:t>
    </dgm:pt>
    <dgm:pt modelId="{5855DEFE-5830-4388-B0F5-3C64FEE752CB}">
      <dgm:prSet phldrT="[Κείμενο]" custT="1"/>
      <dgm:spPr>
        <a:solidFill>
          <a:schemeClr val="accent6">
            <a:lumMod val="75000"/>
            <a:alpha val="90000"/>
          </a:schemeClr>
        </a:solidFill>
      </dgm:spPr>
      <dgm:t>
        <a:bodyPr/>
        <a:lstStyle/>
        <a:p>
          <a:endParaRPr lang="el-GR" sz="1800" b="1" dirty="0" smtClean="0">
            <a:solidFill>
              <a:srgbClr val="FFC000"/>
            </a:solidFill>
            <a:latin typeface="Comic Sans MS" panose="030F0702030302020204" pitchFamily="66" charset="0"/>
          </a:endParaRPr>
        </a:p>
        <a:p>
          <a:r>
            <a:rPr lang="el-GR" sz="1800" b="1" dirty="0" smtClean="0">
              <a:solidFill>
                <a:srgbClr val="FFC000"/>
              </a:solidFill>
              <a:latin typeface="Comic Sans MS" panose="030F0702030302020204" pitchFamily="66" charset="0"/>
            </a:rPr>
            <a:t>Συχνά</a:t>
          </a:r>
        </a:p>
        <a:p>
          <a:r>
            <a:rPr lang="el-GR" sz="1800" b="1" dirty="0" smtClean="0">
              <a:solidFill>
                <a:srgbClr val="FFC000"/>
              </a:solidFill>
              <a:latin typeface="Comic Sans MS" panose="030F0702030302020204" pitchFamily="66" charset="0"/>
            </a:rPr>
            <a:t>Περιορισμένες Συνέπειες</a:t>
          </a:r>
        </a:p>
        <a:p>
          <a:r>
            <a:rPr lang="el-GR" sz="1800" b="1" dirty="0" smtClean="0">
              <a:solidFill>
                <a:srgbClr val="FFC000"/>
              </a:solidFill>
              <a:latin typeface="Comic Sans MS" panose="030F0702030302020204" pitchFamily="66" charset="0"/>
            </a:rPr>
            <a:t>Λίγες ή μηδαμινές άμυνες</a:t>
          </a:r>
          <a:endParaRPr lang="en-US" sz="1800" b="1" dirty="0" smtClean="0">
            <a:solidFill>
              <a:srgbClr val="FFC000"/>
            </a:solidFill>
            <a:latin typeface="Comic Sans MS" panose="030F0702030302020204" pitchFamily="66" charset="0"/>
          </a:endParaRPr>
        </a:p>
        <a:p>
          <a:r>
            <a:rPr lang="el-GR" sz="1800" b="1" dirty="0" smtClean="0">
              <a:solidFill>
                <a:srgbClr val="FFC000"/>
              </a:solidFill>
              <a:latin typeface="Comic Sans MS" panose="030F0702030302020204" pitchFamily="66" charset="0"/>
            </a:rPr>
            <a:t>Περιορισμένη Αιτιολογία</a:t>
          </a:r>
        </a:p>
        <a:p>
          <a:r>
            <a:rPr lang="el-GR" sz="1800" b="1" dirty="0" smtClean="0">
              <a:solidFill>
                <a:srgbClr val="FFC000"/>
              </a:solidFill>
              <a:latin typeface="Comic Sans MS" panose="030F0702030302020204" pitchFamily="66" charset="0"/>
            </a:rPr>
            <a:t>Μικρή Ιστορία</a:t>
          </a:r>
        </a:p>
        <a:p>
          <a:endParaRPr lang="el-GR" sz="1300" dirty="0" smtClean="0"/>
        </a:p>
        <a:p>
          <a:endParaRPr lang="el-GR" sz="1300" dirty="0" smtClean="0"/>
        </a:p>
        <a:p>
          <a:endParaRPr lang="el-GR" sz="1300" dirty="0"/>
        </a:p>
      </dgm:t>
    </dgm:pt>
    <dgm:pt modelId="{814CA305-21B4-48D6-86A5-3245E0548C2E}" type="parTrans" cxnId="{BA5D753F-1662-4B89-8D83-FF32A16CBDAF}">
      <dgm:prSet/>
      <dgm:spPr/>
      <dgm:t>
        <a:bodyPr/>
        <a:lstStyle/>
        <a:p>
          <a:endParaRPr lang="el-GR"/>
        </a:p>
      </dgm:t>
    </dgm:pt>
    <dgm:pt modelId="{302361B5-40A1-4089-BBA1-F953E78715E0}" type="sibTrans" cxnId="{BA5D753F-1662-4B89-8D83-FF32A16CBDAF}">
      <dgm:prSet/>
      <dgm:spPr/>
      <dgm:t>
        <a:bodyPr/>
        <a:lstStyle/>
        <a:p>
          <a:endParaRPr lang="el-GR"/>
        </a:p>
      </dgm:t>
    </dgm:pt>
    <dgm:pt modelId="{A1155973-2B8B-4BA0-8A72-EA92601892BC}">
      <dgm:prSet phldrT="[Κείμενο]" custT="1"/>
      <dgm:spPr>
        <a:solidFill>
          <a:schemeClr val="accent5">
            <a:lumMod val="50000"/>
          </a:schemeClr>
        </a:solidFill>
      </dgm:spPr>
      <dgm:t>
        <a:bodyPr/>
        <a:lstStyle/>
        <a:p>
          <a:r>
            <a:rPr lang="el-GR" sz="3200" dirty="0" smtClean="0">
              <a:latin typeface="Comic Sans MS" panose="030F0702030302020204" pitchFamily="66" charset="0"/>
            </a:rPr>
            <a:t>Συστημικά</a:t>
          </a:r>
          <a:endParaRPr lang="el-GR" sz="3200" dirty="0">
            <a:latin typeface="Comic Sans MS" panose="030F0702030302020204" pitchFamily="66" charset="0"/>
          </a:endParaRPr>
        </a:p>
      </dgm:t>
    </dgm:pt>
    <dgm:pt modelId="{D7A60A28-17F0-4015-8FD6-0310DFDC2A19}" type="parTrans" cxnId="{FC47F00B-23D5-4E70-A73F-22A452B0D431}">
      <dgm:prSet/>
      <dgm:spPr/>
      <dgm:t>
        <a:bodyPr/>
        <a:lstStyle/>
        <a:p>
          <a:endParaRPr lang="el-GR"/>
        </a:p>
      </dgm:t>
    </dgm:pt>
    <dgm:pt modelId="{A06FB667-EB8A-49DC-ABE8-26C3F3BBC0C3}" type="sibTrans" cxnId="{FC47F00B-23D5-4E70-A73F-22A452B0D431}">
      <dgm:prSet/>
      <dgm:spPr/>
      <dgm:t>
        <a:bodyPr/>
        <a:lstStyle/>
        <a:p>
          <a:endParaRPr lang="el-GR"/>
        </a:p>
      </dgm:t>
    </dgm:pt>
    <dgm:pt modelId="{D79A83F2-E2CC-4F27-9FB4-D726508F53BA}">
      <dgm:prSet phldrT="[Κείμενο]" custT="1"/>
      <dgm:spPr/>
      <dgm:t>
        <a:bodyPr/>
        <a:lstStyle/>
        <a:p>
          <a:r>
            <a:rPr lang="el-GR" sz="1800" dirty="0" smtClean="0">
              <a:solidFill>
                <a:schemeClr val="accent5">
                  <a:lumMod val="25000"/>
                </a:schemeClr>
              </a:solidFill>
              <a:latin typeface="Comic Sans MS" panose="030F0702030302020204" pitchFamily="66" charset="0"/>
            </a:rPr>
            <a:t>Σπάνια</a:t>
          </a:r>
        </a:p>
        <a:p>
          <a:r>
            <a:rPr lang="el-GR" sz="1800" dirty="0" smtClean="0">
              <a:solidFill>
                <a:schemeClr val="accent5">
                  <a:lumMod val="25000"/>
                </a:schemeClr>
              </a:solidFill>
              <a:latin typeface="Comic Sans MS" panose="030F0702030302020204" pitchFamily="66" charset="0"/>
            </a:rPr>
            <a:t>Ευρείες συνέπειες</a:t>
          </a:r>
        </a:p>
        <a:p>
          <a:r>
            <a:rPr lang="el-GR" sz="1800" dirty="0" smtClean="0">
              <a:solidFill>
                <a:schemeClr val="accent5">
                  <a:lumMod val="25000"/>
                </a:schemeClr>
              </a:solidFill>
              <a:latin typeface="Comic Sans MS" panose="030F0702030302020204" pitchFamily="66" charset="0"/>
            </a:rPr>
            <a:t>Πολλές άμυνες</a:t>
          </a:r>
        </a:p>
        <a:p>
          <a:r>
            <a:rPr lang="el-GR" sz="1800" dirty="0" smtClean="0">
              <a:solidFill>
                <a:schemeClr val="accent5">
                  <a:lumMod val="25000"/>
                </a:schemeClr>
              </a:solidFill>
              <a:latin typeface="Comic Sans MS" panose="030F0702030302020204" pitchFamily="66" charset="0"/>
            </a:rPr>
            <a:t>Πολλαπλή Αιτιολογία</a:t>
          </a:r>
        </a:p>
        <a:p>
          <a:r>
            <a:rPr lang="el-GR" sz="1800" dirty="0" smtClean="0">
              <a:solidFill>
                <a:schemeClr val="accent5">
                  <a:lumMod val="25000"/>
                </a:schemeClr>
              </a:solidFill>
              <a:latin typeface="Comic Sans MS" panose="030F0702030302020204" pitchFamily="66" charset="0"/>
            </a:rPr>
            <a:t>Μακριά Ιστορία</a:t>
          </a:r>
        </a:p>
      </dgm:t>
    </dgm:pt>
    <dgm:pt modelId="{90B37C24-C687-42BE-937C-E3DA454E394F}" type="parTrans" cxnId="{A8A473F6-D87C-4FD9-9471-3CD5A1C86531}">
      <dgm:prSet/>
      <dgm:spPr/>
      <dgm:t>
        <a:bodyPr/>
        <a:lstStyle/>
        <a:p>
          <a:endParaRPr lang="el-GR"/>
        </a:p>
      </dgm:t>
    </dgm:pt>
    <dgm:pt modelId="{53FF2742-8893-4D67-8F9B-74AD3BE7ADF7}" type="sibTrans" cxnId="{A8A473F6-D87C-4FD9-9471-3CD5A1C86531}">
      <dgm:prSet/>
      <dgm:spPr/>
      <dgm:t>
        <a:bodyPr/>
        <a:lstStyle/>
        <a:p>
          <a:endParaRPr lang="el-GR"/>
        </a:p>
      </dgm:t>
    </dgm:pt>
    <dgm:pt modelId="{B38DBAE3-8C65-4A79-A138-CE6C4EB9F321}" type="pres">
      <dgm:prSet presAssocID="{AA2931C7-080F-499A-BD81-47014467F313}" presName="Name0" presStyleCnt="0">
        <dgm:presLayoutVars>
          <dgm:dir/>
          <dgm:animLvl val="lvl"/>
          <dgm:resizeHandles val="exact"/>
        </dgm:presLayoutVars>
      </dgm:prSet>
      <dgm:spPr/>
      <dgm:t>
        <a:bodyPr/>
        <a:lstStyle/>
        <a:p>
          <a:endParaRPr lang="el-GR"/>
        </a:p>
      </dgm:t>
    </dgm:pt>
    <dgm:pt modelId="{726B2585-73C0-4FC8-9674-87C491257EAA}" type="pres">
      <dgm:prSet presAssocID="{6A795641-FB7B-4A7D-B5B0-13EB4C42F991}" presName="vertFlow" presStyleCnt="0"/>
      <dgm:spPr/>
    </dgm:pt>
    <dgm:pt modelId="{3B9FDC2C-5CBC-4A07-AC43-C868CF662276}" type="pres">
      <dgm:prSet presAssocID="{6A795641-FB7B-4A7D-B5B0-13EB4C42F991}" presName="header" presStyleLbl="node1" presStyleIdx="0" presStyleCnt="2"/>
      <dgm:spPr/>
      <dgm:t>
        <a:bodyPr/>
        <a:lstStyle/>
        <a:p>
          <a:endParaRPr lang="el-GR"/>
        </a:p>
      </dgm:t>
    </dgm:pt>
    <dgm:pt modelId="{39321488-095C-405D-8337-D51192651DF0}" type="pres">
      <dgm:prSet presAssocID="{814CA305-21B4-48D6-86A5-3245E0548C2E}" presName="parTrans" presStyleLbl="sibTrans2D1" presStyleIdx="0" presStyleCnt="2"/>
      <dgm:spPr/>
      <dgm:t>
        <a:bodyPr/>
        <a:lstStyle/>
        <a:p>
          <a:endParaRPr lang="el-GR"/>
        </a:p>
      </dgm:t>
    </dgm:pt>
    <dgm:pt modelId="{139D658E-1D21-478D-8FE8-33ED1E66C659}" type="pres">
      <dgm:prSet presAssocID="{5855DEFE-5830-4388-B0F5-3C64FEE752CB}" presName="child" presStyleLbl="alignAccFollowNode1" presStyleIdx="0" presStyleCnt="2" custScaleY="267637">
        <dgm:presLayoutVars>
          <dgm:chMax val="0"/>
          <dgm:bulletEnabled val="1"/>
        </dgm:presLayoutVars>
      </dgm:prSet>
      <dgm:spPr/>
      <dgm:t>
        <a:bodyPr/>
        <a:lstStyle/>
        <a:p>
          <a:endParaRPr lang="el-GR"/>
        </a:p>
      </dgm:t>
    </dgm:pt>
    <dgm:pt modelId="{193C3D93-3B86-430B-9310-11D0293B8F81}" type="pres">
      <dgm:prSet presAssocID="{6A795641-FB7B-4A7D-B5B0-13EB4C42F991}" presName="hSp" presStyleCnt="0"/>
      <dgm:spPr/>
    </dgm:pt>
    <dgm:pt modelId="{A956F57F-296F-479E-81B7-60C503DEE628}" type="pres">
      <dgm:prSet presAssocID="{A1155973-2B8B-4BA0-8A72-EA92601892BC}" presName="vertFlow" presStyleCnt="0"/>
      <dgm:spPr/>
    </dgm:pt>
    <dgm:pt modelId="{15B676C8-DC90-4A75-82B8-A1B80E1D513C}" type="pres">
      <dgm:prSet presAssocID="{A1155973-2B8B-4BA0-8A72-EA92601892BC}" presName="header" presStyleLbl="node1" presStyleIdx="1" presStyleCnt="2"/>
      <dgm:spPr/>
      <dgm:t>
        <a:bodyPr/>
        <a:lstStyle/>
        <a:p>
          <a:endParaRPr lang="el-GR"/>
        </a:p>
      </dgm:t>
    </dgm:pt>
    <dgm:pt modelId="{B8B15574-1125-4336-B645-3CCCBC00AF86}" type="pres">
      <dgm:prSet presAssocID="{90B37C24-C687-42BE-937C-E3DA454E394F}" presName="parTrans" presStyleLbl="sibTrans2D1" presStyleIdx="1" presStyleCnt="2"/>
      <dgm:spPr/>
      <dgm:t>
        <a:bodyPr/>
        <a:lstStyle/>
        <a:p>
          <a:endParaRPr lang="el-GR"/>
        </a:p>
      </dgm:t>
    </dgm:pt>
    <dgm:pt modelId="{9BA1A1ED-B96F-4512-B39A-71D2369B06FF}" type="pres">
      <dgm:prSet presAssocID="{D79A83F2-E2CC-4F27-9FB4-D726508F53BA}" presName="child" presStyleLbl="alignAccFollowNode1" presStyleIdx="1" presStyleCnt="2" custScaleY="267637">
        <dgm:presLayoutVars>
          <dgm:chMax val="0"/>
          <dgm:bulletEnabled val="1"/>
        </dgm:presLayoutVars>
      </dgm:prSet>
      <dgm:spPr/>
      <dgm:t>
        <a:bodyPr/>
        <a:lstStyle/>
        <a:p>
          <a:endParaRPr lang="el-GR"/>
        </a:p>
      </dgm:t>
    </dgm:pt>
  </dgm:ptLst>
  <dgm:cxnLst>
    <dgm:cxn modelId="{FC47F00B-23D5-4E70-A73F-22A452B0D431}" srcId="{AA2931C7-080F-499A-BD81-47014467F313}" destId="{A1155973-2B8B-4BA0-8A72-EA92601892BC}" srcOrd="1" destOrd="0" parTransId="{D7A60A28-17F0-4015-8FD6-0310DFDC2A19}" sibTransId="{A06FB667-EB8A-49DC-ABE8-26C3F3BBC0C3}"/>
    <dgm:cxn modelId="{49779F2B-7A59-49B8-8E71-110E954C141D}" type="presOf" srcId="{5855DEFE-5830-4388-B0F5-3C64FEE752CB}" destId="{139D658E-1D21-478D-8FE8-33ED1E66C659}" srcOrd="0" destOrd="0" presId="urn:microsoft.com/office/officeart/2005/8/layout/lProcess1"/>
    <dgm:cxn modelId="{FFD5ABD4-5F82-4171-B2E1-9F7536DA0780}" type="presOf" srcId="{814CA305-21B4-48D6-86A5-3245E0548C2E}" destId="{39321488-095C-405D-8337-D51192651DF0}" srcOrd="0" destOrd="0" presId="urn:microsoft.com/office/officeart/2005/8/layout/lProcess1"/>
    <dgm:cxn modelId="{0002B9F7-A40C-4B5C-970A-667F1CBE9AA4}" type="presOf" srcId="{D79A83F2-E2CC-4F27-9FB4-D726508F53BA}" destId="{9BA1A1ED-B96F-4512-B39A-71D2369B06FF}" srcOrd="0" destOrd="0" presId="urn:microsoft.com/office/officeart/2005/8/layout/lProcess1"/>
    <dgm:cxn modelId="{E759DEBF-2B87-4106-9C43-0E5A2D24D3B6}" type="presOf" srcId="{AA2931C7-080F-499A-BD81-47014467F313}" destId="{B38DBAE3-8C65-4A79-A138-CE6C4EB9F321}" srcOrd="0" destOrd="0" presId="urn:microsoft.com/office/officeart/2005/8/layout/lProcess1"/>
    <dgm:cxn modelId="{22A8A7C9-525F-4A58-8350-A78D11E1391E}" type="presOf" srcId="{90B37C24-C687-42BE-937C-E3DA454E394F}" destId="{B8B15574-1125-4336-B645-3CCCBC00AF86}" srcOrd="0" destOrd="0" presId="urn:microsoft.com/office/officeart/2005/8/layout/lProcess1"/>
    <dgm:cxn modelId="{594797E4-B6E7-4FE0-AE4D-E9460B7B2D57}" srcId="{AA2931C7-080F-499A-BD81-47014467F313}" destId="{6A795641-FB7B-4A7D-B5B0-13EB4C42F991}" srcOrd="0" destOrd="0" parTransId="{8A5700D8-5161-4490-96FD-C6FAD6ED1C23}" sibTransId="{F8157398-92FF-4E5B-B583-FA7E8EEF7F70}"/>
    <dgm:cxn modelId="{BA5D753F-1662-4B89-8D83-FF32A16CBDAF}" srcId="{6A795641-FB7B-4A7D-B5B0-13EB4C42F991}" destId="{5855DEFE-5830-4388-B0F5-3C64FEE752CB}" srcOrd="0" destOrd="0" parTransId="{814CA305-21B4-48D6-86A5-3245E0548C2E}" sibTransId="{302361B5-40A1-4089-BBA1-F953E78715E0}"/>
    <dgm:cxn modelId="{60E473FA-197E-4B1A-A61C-49A0B7AB1905}" type="presOf" srcId="{A1155973-2B8B-4BA0-8A72-EA92601892BC}" destId="{15B676C8-DC90-4A75-82B8-A1B80E1D513C}" srcOrd="0" destOrd="0" presId="urn:microsoft.com/office/officeart/2005/8/layout/lProcess1"/>
    <dgm:cxn modelId="{F19207AF-1DCF-44F2-A18E-348AFAE95CD0}" type="presOf" srcId="{6A795641-FB7B-4A7D-B5B0-13EB4C42F991}" destId="{3B9FDC2C-5CBC-4A07-AC43-C868CF662276}" srcOrd="0" destOrd="0" presId="urn:microsoft.com/office/officeart/2005/8/layout/lProcess1"/>
    <dgm:cxn modelId="{A8A473F6-D87C-4FD9-9471-3CD5A1C86531}" srcId="{A1155973-2B8B-4BA0-8A72-EA92601892BC}" destId="{D79A83F2-E2CC-4F27-9FB4-D726508F53BA}" srcOrd="0" destOrd="0" parTransId="{90B37C24-C687-42BE-937C-E3DA454E394F}" sibTransId="{53FF2742-8893-4D67-8F9B-74AD3BE7ADF7}"/>
    <dgm:cxn modelId="{C35E7813-E82D-4086-8811-6CEDE965F247}" type="presParOf" srcId="{B38DBAE3-8C65-4A79-A138-CE6C4EB9F321}" destId="{726B2585-73C0-4FC8-9674-87C491257EAA}" srcOrd="0" destOrd="0" presId="urn:microsoft.com/office/officeart/2005/8/layout/lProcess1"/>
    <dgm:cxn modelId="{1D5983F7-9903-4854-BC94-BC6BADA7C612}" type="presParOf" srcId="{726B2585-73C0-4FC8-9674-87C491257EAA}" destId="{3B9FDC2C-5CBC-4A07-AC43-C868CF662276}" srcOrd="0" destOrd="0" presId="urn:microsoft.com/office/officeart/2005/8/layout/lProcess1"/>
    <dgm:cxn modelId="{1E55EC3A-70F0-4EFB-BEAD-A085AA5DF315}" type="presParOf" srcId="{726B2585-73C0-4FC8-9674-87C491257EAA}" destId="{39321488-095C-405D-8337-D51192651DF0}" srcOrd="1" destOrd="0" presId="urn:microsoft.com/office/officeart/2005/8/layout/lProcess1"/>
    <dgm:cxn modelId="{7A18451F-C728-43C9-A238-0AD8025ABDEC}" type="presParOf" srcId="{726B2585-73C0-4FC8-9674-87C491257EAA}" destId="{139D658E-1D21-478D-8FE8-33ED1E66C659}" srcOrd="2" destOrd="0" presId="urn:microsoft.com/office/officeart/2005/8/layout/lProcess1"/>
    <dgm:cxn modelId="{7D3518E1-7A32-496D-A33F-437A24D0758C}" type="presParOf" srcId="{B38DBAE3-8C65-4A79-A138-CE6C4EB9F321}" destId="{193C3D93-3B86-430B-9310-11D0293B8F81}" srcOrd="1" destOrd="0" presId="urn:microsoft.com/office/officeart/2005/8/layout/lProcess1"/>
    <dgm:cxn modelId="{19A90680-1A36-434E-B231-4AC6D9918961}" type="presParOf" srcId="{B38DBAE3-8C65-4A79-A138-CE6C4EB9F321}" destId="{A956F57F-296F-479E-81B7-60C503DEE628}" srcOrd="2" destOrd="0" presId="urn:microsoft.com/office/officeart/2005/8/layout/lProcess1"/>
    <dgm:cxn modelId="{8D2F807C-B1DB-4AFA-B649-7717624D1C5C}" type="presParOf" srcId="{A956F57F-296F-479E-81B7-60C503DEE628}" destId="{15B676C8-DC90-4A75-82B8-A1B80E1D513C}" srcOrd="0" destOrd="0" presId="urn:microsoft.com/office/officeart/2005/8/layout/lProcess1"/>
    <dgm:cxn modelId="{529773B5-0267-4CB9-ABF7-E32B3E0213AD}" type="presParOf" srcId="{A956F57F-296F-479E-81B7-60C503DEE628}" destId="{B8B15574-1125-4336-B645-3CCCBC00AF86}" srcOrd="1" destOrd="0" presId="urn:microsoft.com/office/officeart/2005/8/layout/lProcess1"/>
    <dgm:cxn modelId="{6045351A-A3E6-4468-98AB-53BB70C528D7}" type="presParOf" srcId="{A956F57F-296F-479E-81B7-60C503DEE628}" destId="{9BA1A1ED-B96F-4512-B39A-71D2369B06FF}"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2E731C-2AC0-4A7B-8DF5-DA110FC333FB}" type="doc">
      <dgm:prSet loTypeId="urn:microsoft.com/office/officeart/2008/layout/HorizontalMultiLevelHierarchy" loCatId="hierarchy" qsTypeId="urn:microsoft.com/office/officeart/2005/8/quickstyle/simple1" qsCatId="simple" csTypeId="urn:microsoft.com/office/officeart/2005/8/colors/accent5_4" csCatId="accent5" phldr="1"/>
      <dgm:spPr/>
      <dgm:t>
        <a:bodyPr/>
        <a:lstStyle/>
        <a:p>
          <a:endParaRPr lang="el-GR"/>
        </a:p>
      </dgm:t>
    </dgm:pt>
    <dgm:pt modelId="{238E08C6-E90D-473C-BD89-0885031E54C4}">
      <dgm:prSet phldrT="[Κείμενο]" custT="1"/>
      <dgm:spPr>
        <a:solidFill>
          <a:schemeClr val="accent5">
            <a:lumMod val="25000"/>
          </a:schemeClr>
        </a:solidFill>
      </dgm:spPr>
      <dgm:t>
        <a:bodyPr/>
        <a:lstStyle/>
        <a:p>
          <a:r>
            <a:rPr lang="el-GR" sz="2800" b="1" dirty="0" smtClean="0">
              <a:solidFill>
                <a:srgbClr val="FFC000"/>
              </a:solidFill>
              <a:latin typeface="Comic Sans MS" panose="030F0702030302020204" pitchFamily="66" charset="0"/>
            </a:rPr>
            <a:t>Αεροπορικό Ατύχημα</a:t>
          </a:r>
          <a:endParaRPr lang="el-GR" sz="2800" b="1" dirty="0">
            <a:solidFill>
              <a:srgbClr val="FFC000"/>
            </a:solidFill>
            <a:latin typeface="Comic Sans MS" panose="030F0702030302020204" pitchFamily="66" charset="0"/>
          </a:endParaRPr>
        </a:p>
      </dgm:t>
    </dgm:pt>
    <dgm:pt modelId="{C403217D-8785-4B03-9281-B184A063F81D}" type="parTrans" cxnId="{3D25BD19-522D-43D9-9895-B5F5630127AF}">
      <dgm:prSet/>
      <dgm:spPr/>
      <dgm:t>
        <a:bodyPr/>
        <a:lstStyle/>
        <a:p>
          <a:endParaRPr lang="el-GR"/>
        </a:p>
      </dgm:t>
    </dgm:pt>
    <dgm:pt modelId="{264B881F-8AE3-4D4B-8CB2-F19019E6F568}" type="sibTrans" cxnId="{3D25BD19-522D-43D9-9895-B5F5630127AF}">
      <dgm:prSet/>
      <dgm:spPr/>
      <dgm:t>
        <a:bodyPr/>
        <a:lstStyle/>
        <a:p>
          <a:endParaRPr lang="el-GR"/>
        </a:p>
      </dgm:t>
    </dgm:pt>
    <dgm:pt modelId="{35F832CB-1BD8-4EF1-9710-B82803461D39}">
      <dgm:prSet phldrT="[Κείμενο]" custT="1"/>
      <dgm:spPr>
        <a:solidFill>
          <a:srgbClr val="00B050"/>
        </a:solidFill>
      </dgm:spPr>
      <dgm:t>
        <a:bodyPr/>
        <a:lstStyle/>
        <a:p>
          <a:r>
            <a:rPr lang="el-GR" sz="2400" b="1" dirty="0" smtClean="0">
              <a:latin typeface="Comic Sans MS" panose="030F0702030302020204" pitchFamily="66" charset="0"/>
            </a:rPr>
            <a:t>Επιζώντες</a:t>
          </a:r>
          <a:endParaRPr lang="el-GR" sz="2400" b="1" dirty="0">
            <a:latin typeface="Comic Sans MS" panose="030F0702030302020204" pitchFamily="66" charset="0"/>
          </a:endParaRPr>
        </a:p>
      </dgm:t>
    </dgm:pt>
    <dgm:pt modelId="{2594CFD5-A06E-4766-8C04-9DB5A0011FD7}" type="parTrans" cxnId="{724B0374-81E1-4D96-87DC-E0F165FF2855}">
      <dgm:prSet/>
      <dgm:spPr/>
      <dgm:t>
        <a:bodyPr/>
        <a:lstStyle/>
        <a:p>
          <a:endParaRPr lang="el-GR"/>
        </a:p>
      </dgm:t>
    </dgm:pt>
    <dgm:pt modelId="{BCF70FD7-8A1F-4F9D-84EC-B02F1BA7EA92}" type="sibTrans" cxnId="{724B0374-81E1-4D96-87DC-E0F165FF2855}">
      <dgm:prSet/>
      <dgm:spPr/>
      <dgm:t>
        <a:bodyPr/>
        <a:lstStyle/>
        <a:p>
          <a:endParaRPr lang="el-GR"/>
        </a:p>
      </dgm:t>
    </dgm:pt>
    <dgm:pt modelId="{1FD1ECAC-5433-48DB-931C-8034DC5AF85B}">
      <dgm:prSet phldrT="[Κείμενο]" custT="1"/>
      <dgm:spPr>
        <a:solidFill>
          <a:srgbClr val="FFC000"/>
        </a:solidFill>
      </dgm:spPr>
      <dgm:t>
        <a:bodyPr/>
        <a:lstStyle/>
        <a:p>
          <a:r>
            <a:rPr lang="el-GR" sz="2400" b="1" dirty="0" smtClean="0">
              <a:latin typeface="Comic Sans MS" panose="030F0702030302020204" pitchFamily="66" charset="0"/>
            </a:rPr>
            <a:t>Συγγενείς</a:t>
          </a:r>
          <a:endParaRPr lang="el-GR" sz="2400" b="1" dirty="0">
            <a:latin typeface="Comic Sans MS" panose="030F0702030302020204" pitchFamily="66" charset="0"/>
          </a:endParaRPr>
        </a:p>
      </dgm:t>
    </dgm:pt>
    <dgm:pt modelId="{19C42083-41B1-4D08-9F4C-FBAD7A331438}" type="parTrans" cxnId="{17CCEB89-9945-4F04-AF14-10E6B0AF5DB3}">
      <dgm:prSet/>
      <dgm:spPr/>
      <dgm:t>
        <a:bodyPr/>
        <a:lstStyle/>
        <a:p>
          <a:endParaRPr lang="el-GR"/>
        </a:p>
      </dgm:t>
    </dgm:pt>
    <dgm:pt modelId="{11A498C6-E6A3-4C10-AFE1-7A89FF62AB53}" type="sibTrans" cxnId="{17CCEB89-9945-4F04-AF14-10E6B0AF5DB3}">
      <dgm:prSet/>
      <dgm:spPr/>
      <dgm:t>
        <a:bodyPr/>
        <a:lstStyle/>
        <a:p>
          <a:endParaRPr lang="el-GR"/>
        </a:p>
      </dgm:t>
    </dgm:pt>
    <dgm:pt modelId="{BC520A04-8C4F-4862-953F-754C76BD6BEE}">
      <dgm:prSet phldrT="[Κείμενο]" custT="1"/>
      <dgm:spPr>
        <a:solidFill>
          <a:schemeClr val="accent1">
            <a:lumMod val="75000"/>
          </a:schemeClr>
        </a:solidFill>
      </dgm:spPr>
      <dgm:t>
        <a:bodyPr/>
        <a:lstStyle/>
        <a:p>
          <a:r>
            <a:rPr lang="el-GR" sz="2000" b="1" dirty="0" smtClean="0">
              <a:latin typeface="Comic Sans MS" panose="030F0702030302020204" pitchFamily="66" charset="0"/>
            </a:rPr>
            <a:t>Εργασιακό Περιβάλλον</a:t>
          </a:r>
          <a:endParaRPr lang="el-GR" sz="2000" b="1" dirty="0">
            <a:latin typeface="Comic Sans MS" panose="030F0702030302020204" pitchFamily="66" charset="0"/>
          </a:endParaRPr>
        </a:p>
      </dgm:t>
    </dgm:pt>
    <dgm:pt modelId="{B751FD8C-C5F0-4B18-8163-6E7A832AB436}" type="parTrans" cxnId="{F2E9091E-B2C2-4168-9CE0-B23FE6C6E05B}">
      <dgm:prSet/>
      <dgm:spPr/>
      <dgm:t>
        <a:bodyPr/>
        <a:lstStyle/>
        <a:p>
          <a:endParaRPr lang="el-GR"/>
        </a:p>
      </dgm:t>
    </dgm:pt>
    <dgm:pt modelId="{1BAF44D2-33D1-44B9-95B5-FA766D104903}" type="sibTrans" cxnId="{F2E9091E-B2C2-4168-9CE0-B23FE6C6E05B}">
      <dgm:prSet/>
      <dgm:spPr/>
      <dgm:t>
        <a:bodyPr/>
        <a:lstStyle/>
        <a:p>
          <a:endParaRPr lang="el-GR"/>
        </a:p>
      </dgm:t>
    </dgm:pt>
    <dgm:pt modelId="{341ACF20-0DC9-4F77-8E1E-501550B26677}" type="pres">
      <dgm:prSet presAssocID="{372E731C-2AC0-4A7B-8DF5-DA110FC333FB}" presName="Name0" presStyleCnt="0">
        <dgm:presLayoutVars>
          <dgm:chPref val="1"/>
          <dgm:dir/>
          <dgm:animOne val="branch"/>
          <dgm:animLvl val="lvl"/>
          <dgm:resizeHandles val="exact"/>
        </dgm:presLayoutVars>
      </dgm:prSet>
      <dgm:spPr/>
      <dgm:t>
        <a:bodyPr/>
        <a:lstStyle/>
        <a:p>
          <a:endParaRPr lang="el-GR"/>
        </a:p>
      </dgm:t>
    </dgm:pt>
    <dgm:pt modelId="{D9318E72-AAE1-4E69-83C1-B9D1292542E9}" type="pres">
      <dgm:prSet presAssocID="{238E08C6-E90D-473C-BD89-0885031E54C4}" presName="root1" presStyleCnt="0"/>
      <dgm:spPr/>
    </dgm:pt>
    <dgm:pt modelId="{443BDD25-C783-42E6-9884-89F1DF13A099}" type="pres">
      <dgm:prSet presAssocID="{238E08C6-E90D-473C-BD89-0885031E54C4}" presName="LevelOneTextNode" presStyleLbl="node0" presStyleIdx="0" presStyleCnt="1" custAng="0" custScaleY="91517">
        <dgm:presLayoutVars>
          <dgm:chPref val="3"/>
        </dgm:presLayoutVars>
      </dgm:prSet>
      <dgm:spPr/>
      <dgm:t>
        <a:bodyPr/>
        <a:lstStyle/>
        <a:p>
          <a:endParaRPr lang="el-GR"/>
        </a:p>
      </dgm:t>
    </dgm:pt>
    <dgm:pt modelId="{7B9E9B2D-0B9F-4F3F-BF60-F465AF0132C2}" type="pres">
      <dgm:prSet presAssocID="{238E08C6-E90D-473C-BD89-0885031E54C4}" presName="level2hierChild" presStyleCnt="0"/>
      <dgm:spPr/>
    </dgm:pt>
    <dgm:pt modelId="{87E32D0B-8761-4357-B1DE-E4F48970EDCE}" type="pres">
      <dgm:prSet presAssocID="{2594CFD5-A06E-4766-8C04-9DB5A0011FD7}" presName="conn2-1" presStyleLbl="parChTrans1D2" presStyleIdx="0" presStyleCnt="3"/>
      <dgm:spPr/>
      <dgm:t>
        <a:bodyPr/>
        <a:lstStyle/>
        <a:p>
          <a:endParaRPr lang="el-GR"/>
        </a:p>
      </dgm:t>
    </dgm:pt>
    <dgm:pt modelId="{1A961328-1EB2-4737-8105-08CC10BE7901}" type="pres">
      <dgm:prSet presAssocID="{2594CFD5-A06E-4766-8C04-9DB5A0011FD7}" presName="connTx" presStyleLbl="parChTrans1D2" presStyleIdx="0" presStyleCnt="3"/>
      <dgm:spPr/>
      <dgm:t>
        <a:bodyPr/>
        <a:lstStyle/>
        <a:p>
          <a:endParaRPr lang="el-GR"/>
        </a:p>
      </dgm:t>
    </dgm:pt>
    <dgm:pt modelId="{83642EC0-C7A1-4E68-9B9D-8BEEFDEFF38E}" type="pres">
      <dgm:prSet presAssocID="{35F832CB-1BD8-4EF1-9710-B82803461D39}" presName="root2" presStyleCnt="0"/>
      <dgm:spPr/>
    </dgm:pt>
    <dgm:pt modelId="{310CCD1F-B2C7-4353-86F3-55F64A9F9B22}" type="pres">
      <dgm:prSet presAssocID="{35F832CB-1BD8-4EF1-9710-B82803461D39}" presName="LevelTwoTextNode" presStyleLbl="node2" presStyleIdx="0" presStyleCnt="3">
        <dgm:presLayoutVars>
          <dgm:chPref val="3"/>
        </dgm:presLayoutVars>
      </dgm:prSet>
      <dgm:spPr/>
      <dgm:t>
        <a:bodyPr/>
        <a:lstStyle/>
        <a:p>
          <a:endParaRPr lang="el-GR"/>
        </a:p>
      </dgm:t>
    </dgm:pt>
    <dgm:pt modelId="{960D41AE-56AE-45E2-BD5F-E948C6E147F1}" type="pres">
      <dgm:prSet presAssocID="{35F832CB-1BD8-4EF1-9710-B82803461D39}" presName="level3hierChild" presStyleCnt="0"/>
      <dgm:spPr/>
    </dgm:pt>
    <dgm:pt modelId="{4E9D531B-1BDA-43BD-965F-0354CFF34228}" type="pres">
      <dgm:prSet presAssocID="{19C42083-41B1-4D08-9F4C-FBAD7A331438}" presName="conn2-1" presStyleLbl="parChTrans1D2" presStyleIdx="1" presStyleCnt="3"/>
      <dgm:spPr/>
      <dgm:t>
        <a:bodyPr/>
        <a:lstStyle/>
        <a:p>
          <a:endParaRPr lang="el-GR"/>
        </a:p>
      </dgm:t>
    </dgm:pt>
    <dgm:pt modelId="{330CDC7F-215F-4A63-9EE9-374351A46933}" type="pres">
      <dgm:prSet presAssocID="{19C42083-41B1-4D08-9F4C-FBAD7A331438}" presName="connTx" presStyleLbl="parChTrans1D2" presStyleIdx="1" presStyleCnt="3"/>
      <dgm:spPr/>
      <dgm:t>
        <a:bodyPr/>
        <a:lstStyle/>
        <a:p>
          <a:endParaRPr lang="el-GR"/>
        </a:p>
      </dgm:t>
    </dgm:pt>
    <dgm:pt modelId="{67FF70AF-4680-4EC5-B139-EF9B65D75D5F}" type="pres">
      <dgm:prSet presAssocID="{1FD1ECAC-5433-48DB-931C-8034DC5AF85B}" presName="root2" presStyleCnt="0"/>
      <dgm:spPr/>
    </dgm:pt>
    <dgm:pt modelId="{14185648-7722-4BAC-8401-56DD5F87EEBC}" type="pres">
      <dgm:prSet presAssocID="{1FD1ECAC-5433-48DB-931C-8034DC5AF85B}" presName="LevelTwoTextNode" presStyleLbl="node2" presStyleIdx="1" presStyleCnt="3">
        <dgm:presLayoutVars>
          <dgm:chPref val="3"/>
        </dgm:presLayoutVars>
      </dgm:prSet>
      <dgm:spPr/>
      <dgm:t>
        <a:bodyPr/>
        <a:lstStyle/>
        <a:p>
          <a:endParaRPr lang="el-GR"/>
        </a:p>
      </dgm:t>
    </dgm:pt>
    <dgm:pt modelId="{C3AF27EB-D88E-4850-997C-273F62BE0061}" type="pres">
      <dgm:prSet presAssocID="{1FD1ECAC-5433-48DB-931C-8034DC5AF85B}" presName="level3hierChild" presStyleCnt="0"/>
      <dgm:spPr/>
    </dgm:pt>
    <dgm:pt modelId="{D5CAC90B-0BDC-486B-B57D-0A668CBA1CB5}" type="pres">
      <dgm:prSet presAssocID="{B751FD8C-C5F0-4B18-8163-6E7A832AB436}" presName="conn2-1" presStyleLbl="parChTrans1D2" presStyleIdx="2" presStyleCnt="3"/>
      <dgm:spPr/>
      <dgm:t>
        <a:bodyPr/>
        <a:lstStyle/>
        <a:p>
          <a:endParaRPr lang="el-GR"/>
        </a:p>
      </dgm:t>
    </dgm:pt>
    <dgm:pt modelId="{D99F6EA1-C760-4016-8C69-9A445712E6EA}" type="pres">
      <dgm:prSet presAssocID="{B751FD8C-C5F0-4B18-8163-6E7A832AB436}" presName="connTx" presStyleLbl="parChTrans1D2" presStyleIdx="2" presStyleCnt="3"/>
      <dgm:spPr/>
      <dgm:t>
        <a:bodyPr/>
        <a:lstStyle/>
        <a:p>
          <a:endParaRPr lang="el-GR"/>
        </a:p>
      </dgm:t>
    </dgm:pt>
    <dgm:pt modelId="{C7215589-C143-4B63-8066-891C2B3D35EF}" type="pres">
      <dgm:prSet presAssocID="{BC520A04-8C4F-4862-953F-754C76BD6BEE}" presName="root2" presStyleCnt="0"/>
      <dgm:spPr/>
    </dgm:pt>
    <dgm:pt modelId="{8178F173-9BD0-4568-BF47-EEAE0FB1B73C}" type="pres">
      <dgm:prSet presAssocID="{BC520A04-8C4F-4862-953F-754C76BD6BEE}" presName="LevelTwoTextNode" presStyleLbl="node2" presStyleIdx="2" presStyleCnt="3">
        <dgm:presLayoutVars>
          <dgm:chPref val="3"/>
        </dgm:presLayoutVars>
      </dgm:prSet>
      <dgm:spPr/>
      <dgm:t>
        <a:bodyPr/>
        <a:lstStyle/>
        <a:p>
          <a:endParaRPr lang="el-GR"/>
        </a:p>
      </dgm:t>
    </dgm:pt>
    <dgm:pt modelId="{861D54FC-3789-4F0A-AE0B-2A42D22E8CAF}" type="pres">
      <dgm:prSet presAssocID="{BC520A04-8C4F-4862-953F-754C76BD6BEE}" presName="level3hierChild" presStyleCnt="0"/>
      <dgm:spPr/>
    </dgm:pt>
  </dgm:ptLst>
  <dgm:cxnLst>
    <dgm:cxn modelId="{3A28932A-F798-4452-A757-EAECDF37A40E}" type="presOf" srcId="{1FD1ECAC-5433-48DB-931C-8034DC5AF85B}" destId="{14185648-7722-4BAC-8401-56DD5F87EEBC}" srcOrd="0" destOrd="0" presId="urn:microsoft.com/office/officeart/2008/layout/HorizontalMultiLevelHierarchy"/>
    <dgm:cxn modelId="{6CE059C3-E6AC-4C7B-9892-75443E032385}" type="presOf" srcId="{B751FD8C-C5F0-4B18-8163-6E7A832AB436}" destId="{D5CAC90B-0BDC-486B-B57D-0A668CBA1CB5}" srcOrd="0" destOrd="0" presId="urn:microsoft.com/office/officeart/2008/layout/HorizontalMultiLevelHierarchy"/>
    <dgm:cxn modelId="{314BC542-E809-4103-9D2B-DCB24240E5E9}" type="presOf" srcId="{238E08C6-E90D-473C-BD89-0885031E54C4}" destId="{443BDD25-C783-42E6-9884-89F1DF13A099}" srcOrd="0" destOrd="0" presId="urn:microsoft.com/office/officeart/2008/layout/HorizontalMultiLevelHierarchy"/>
    <dgm:cxn modelId="{2A01CC40-E175-4B3B-AD8D-7F20B052F80E}" type="presOf" srcId="{B751FD8C-C5F0-4B18-8163-6E7A832AB436}" destId="{D99F6EA1-C760-4016-8C69-9A445712E6EA}" srcOrd="1" destOrd="0" presId="urn:microsoft.com/office/officeart/2008/layout/HorizontalMultiLevelHierarchy"/>
    <dgm:cxn modelId="{724B0374-81E1-4D96-87DC-E0F165FF2855}" srcId="{238E08C6-E90D-473C-BD89-0885031E54C4}" destId="{35F832CB-1BD8-4EF1-9710-B82803461D39}" srcOrd="0" destOrd="0" parTransId="{2594CFD5-A06E-4766-8C04-9DB5A0011FD7}" sibTransId="{BCF70FD7-8A1F-4F9D-84EC-B02F1BA7EA92}"/>
    <dgm:cxn modelId="{8AF0DA24-FCB3-4364-92E6-F75D5C38ECBE}" type="presOf" srcId="{2594CFD5-A06E-4766-8C04-9DB5A0011FD7}" destId="{87E32D0B-8761-4357-B1DE-E4F48970EDCE}" srcOrd="0" destOrd="0" presId="urn:microsoft.com/office/officeart/2008/layout/HorizontalMultiLevelHierarchy"/>
    <dgm:cxn modelId="{CD7B537E-76A9-4011-9BD4-FE7852BF9E19}" type="presOf" srcId="{BC520A04-8C4F-4862-953F-754C76BD6BEE}" destId="{8178F173-9BD0-4568-BF47-EEAE0FB1B73C}" srcOrd="0" destOrd="0" presId="urn:microsoft.com/office/officeart/2008/layout/HorizontalMultiLevelHierarchy"/>
    <dgm:cxn modelId="{0734CC40-EEA1-43F0-B16A-61ECCBB7C171}" type="presOf" srcId="{19C42083-41B1-4D08-9F4C-FBAD7A331438}" destId="{4E9D531B-1BDA-43BD-965F-0354CFF34228}" srcOrd="0" destOrd="0" presId="urn:microsoft.com/office/officeart/2008/layout/HorizontalMultiLevelHierarchy"/>
    <dgm:cxn modelId="{062564FD-30CE-4775-9936-95A622C5CE9F}" type="presOf" srcId="{35F832CB-1BD8-4EF1-9710-B82803461D39}" destId="{310CCD1F-B2C7-4353-86F3-55F64A9F9B22}" srcOrd="0" destOrd="0" presId="urn:microsoft.com/office/officeart/2008/layout/HorizontalMultiLevelHierarchy"/>
    <dgm:cxn modelId="{A484EF29-B296-424A-AE62-7F29E14E3DEB}" type="presOf" srcId="{372E731C-2AC0-4A7B-8DF5-DA110FC333FB}" destId="{341ACF20-0DC9-4F77-8E1E-501550B26677}" srcOrd="0" destOrd="0" presId="urn:microsoft.com/office/officeart/2008/layout/HorizontalMultiLevelHierarchy"/>
    <dgm:cxn modelId="{214C18D7-867F-4DE1-92B0-CA204BFDBFC5}" type="presOf" srcId="{2594CFD5-A06E-4766-8C04-9DB5A0011FD7}" destId="{1A961328-1EB2-4737-8105-08CC10BE7901}" srcOrd="1" destOrd="0" presId="urn:microsoft.com/office/officeart/2008/layout/HorizontalMultiLevelHierarchy"/>
    <dgm:cxn modelId="{A67BBA53-F171-47B8-987E-10AA2123144D}" type="presOf" srcId="{19C42083-41B1-4D08-9F4C-FBAD7A331438}" destId="{330CDC7F-215F-4A63-9EE9-374351A46933}" srcOrd="1" destOrd="0" presId="urn:microsoft.com/office/officeart/2008/layout/HorizontalMultiLevelHierarchy"/>
    <dgm:cxn modelId="{3D25BD19-522D-43D9-9895-B5F5630127AF}" srcId="{372E731C-2AC0-4A7B-8DF5-DA110FC333FB}" destId="{238E08C6-E90D-473C-BD89-0885031E54C4}" srcOrd="0" destOrd="0" parTransId="{C403217D-8785-4B03-9281-B184A063F81D}" sibTransId="{264B881F-8AE3-4D4B-8CB2-F19019E6F568}"/>
    <dgm:cxn modelId="{F2E9091E-B2C2-4168-9CE0-B23FE6C6E05B}" srcId="{238E08C6-E90D-473C-BD89-0885031E54C4}" destId="{BC520A04-8C4F-4862-953F-754C76BD6BEE}" srcOrd="2" destOrd="0" parTransId="{B751FD8C-C5F0-4B18-8163-6E7A832AB436}" sibTransId="{1BAF44D2-33D1-44B9-95B5-FA766D104903}"/>
    <dgm:cxn modelId="{17CCEB89-9945-4F04-AF14-10E6B0AF5DB3}" srcId="{238E08C6-E90D-473C-BD89-0885031E54C4}" destId="{1FD1ECAC-5433-48DB-931C-8034DC5AF85B}" srcOrd="1" destOrd="0" parTransId="{19C42083-41B1-4D08-9F4C-FBAD7A331438}" sibTransId="{11A498C6-E6A3-4C10-AFE1-7A89FF62AB53}"/>
    <dgm:cxn modelId="{77C462D1-E1A8-4681-AAF0-54C9BD7DE866}" type="presParOf" srcId="{341ACF20-0DC9-4F77-8E1E-501550B26677}" destId="{D9318E72-AAE1-4E69-83C1-B9D1292542E9}" srcOrd="0" destOrd="0" presId="urn:microsoft.com/office/officeart/2008/layout/HorizontalMultiLevelHierarchy"/>
    <dgm:cxn modelId="{BDDC9805-1279-4D4E-9307-67B12F9AA645}" type="presParOf" srcId="{D9318E72-AAE1-4E69-83C1-B9D1292542E9}" destId="{443BDD25-C783-42E6-9884-89F1DF13A099}" srcOrd="0" destOrd="0" presId="urn:microsoft.com/office/officeart/2008/layout/HorizontalMultiLevelHierarchy"/>
    <dgm:cxn modelId="{2CB2FC8E-F542-4405-8389-D20F7542EE8E}" type="presParOf" srcId="{D9318E72-AAE1-4E69-83C1-B9D1292542E9}" destId="{7B9E9B2D-0B9F-4F3F-BF60-F465AF0132C2}" srcOrd="1" destOrd="0" presId="urn:microsoft.com/office/officeart/2008/layout/HorizontalMultiLevelHierarchy"/>
    <dgm:cxn modelId="{C604881D-B4DE-45D7-9EA6-C4FD938E2351}" type="presParOf" srcId="{7B9E9B2D-0B9F-4F3F-BF60-F465AF0132C2}" destId="{87E32D0B-8761-4357-B1DE-E4F48970EDCE}" srcOrd="0" destOrd="0" presId="urn:microsoft.com/office/officeart/2008/layout/HorizontalMultiLevelHierarchy"/>
    <dgm:cxn modelId="{2F257095-AB46-48F0-ADC8-F8645B49098E}" type="presParOf" srcId="{87E32D0B-8761-4357-B1DE-E4F48970EDCE}" destId="{1A961328-1EB2-4737-8105-08CC10BE7901}" srcOrd="0" destOrd="0" presId="urn:microsoft.com/office/officeart/2008/layout/HorizontalMultiLevelHierarchy"/>
    <dgm:cxn modelId="{7FC425D5-A9E0-4E43-9618-7041AF9BE896}" type="presParOf" srcId="{7B9E9B2D-0B9F-4F3F-BF60-F465AF0132C2}" destId="{83642EC0-C7A1-4E68-9B9D-8BEEFDEFF38E}" srcOrd="1" destOrd="0" presId="urn:microsoft.com/office/officeart/2008/layout/HorizontalMultiLevelHierarchy"/>
    <dgm:cxn modelId="{61F97365-DF87-4A27-B19E-D1F782A49701}" type="presParOf" srcId="{83642EC0-C7A1-4E68-9B9D-8BEEFDEFF38E}" destId="{310CCD1F-B2C7-4353-86F3-55F64A9F9B22}" srcOrd="0" destOrd="0" presId="urn:microsoft.com/office/officeart/2008/layout/HorizontalMultiLevelHierarchy"/>
    <dgm:cxn modelId="{50D3E0F0-7DDB-48C5-BB35-1ACFBAA2EE6B}" type="presParOf" srcId="{83642EC0-C7A1-4E68-9B9D-8BEEFDEFF38E}" destId="{960D41AE-56AE-45E2-BD5F-E948C6E147F1}" srcOrd="1" destOrd="0" presId="urn:microsoft.com/office/officeart/2008/layout/HorizontalMultiLevelHierarchy"/>
    <dgm:cxn modelId="{7A3FFC1D-5EEF-48F7-A3EA-B6A2C7700ACA}" type="presParOf" srcId="{7B9E9B2D-0B9F-4F3F-BF60-F465AF0132C2}" destId="{4E9D531B-1BDA-43BD-965F-0354CFF34228}" srcOrd="2" destOrd="0" presId="urn:microsoft.com/office/officeart/2008/layout/HorizontalMultiLevelHierarchy"/>
    <dgm:cxn modelId="{186B2706-A337-423A-AA07-0A9F8379DDDC}" type="presParOf" srcId="{4E9D531B-1BDA-43BD-965F-0354CFF34228}" destId="{330CDC7F-215F-4A63-9EE9-374351A46933}" srcOrd="0" destOrd="0" presId="urn:microsoft.com/office/officeart/2008/layout/HorizontalMultiLevelHierarchy"/>
    <dgm:cxn modelId="{830F8850-92E7-45B1-A646-EB831BC9EB1C}" type="presParOf" srcId="{7B9E9B2D-0B9F-4F3F-BF60-F465AF0132C2}" destId="{67FF70AF-4680-4EC5-B139-EF9B65D75D5F}" srcOrd="3" destOrd="0" presId="urn:microsoft.com/office/officeart/2008/layout/HorizontalMultiLevelHierarchy"/>
    <dgm:cxn modelId="{A7EB5980-5599-47CB-A778-1BB69C645181}" type="presParOf" srcId="{67FF70AF-4680-4EC5-B139-EF9B65D75D5F}" destId="{14185648-7722-4BAC-8401-56DD5F87EEBC}" srcOrd="0" destOrd="0" presId="urn:microsoft.com/office/officeart/2008/layout/HorizontalMultiLevelHierarchy"/>
    <dgm:cxn modelId="{0C77BF0C-4AE8-4E14-8923-2656DE16ACC6}" type="presParOf" srcId="{67FF70AF-4680-4EC5-B139-EF9B65D75D5F}" destId="{C3AF27EB-D88E-4850-997C-273F62BE0061}" srcOrd="1" destOrd="0" presId="urn:microsoft.com/office/officeart/2008/layout/HorizontalMultiLevelHierarchy"/>
    <dgm:cxn modelId="{C66E2649-69C7-4E36-BA58-00D8B318CA23}" type="presParOf" srcId="{7B9E9B2D-0B9F-4F3F-BF60-F465AF0132C2}" destId="{D5CAC90B-0BDC-486B-B57D-0A668CBA1CB5}" srcOrd="4" destOrd="0" presId="urn:microsoft.com/office/officeart/2008/layout/HorizontalMultiLevelHierarchy"/>
    <dgm:cxn modelId="{0D7A5FD7-80B6-443C-A377-86E3FEDADE3E}" type="presParOf" srcId="{D5CAC90B-0BDC-486B-B57D-0A668CBA1CB5}" destId="{D99F6EA1-C760-4016-8C69-9A445712E6EA}" srcOrd="0" destOrd="0" presId="urn:microsoft.com/office/officeart/2008/layout/HorizontalMultiLevelHierarchy"/>
    <dgm:cxn modelId="{92E1ACBD-D881-4DE9-985A-F7F62E0C1726}" type="presParOf" srcId="{7B9E9B2D-0B9F-4F3F-BF60-F465AF0132C2}" destId="{C7215589-C143-4B63-8066-891C2B3D35EF}" srcOrd="5" destOrd="0" presId="urn:microsoft.com/office/officeart/2008/layout/HorizontalMultiLevelHierarchy"/>
    <dgm:cxn modelId="{EE86481A-FF84-438E-ACCD-AC149CABA232}" type="presParOf" srcId="{C7215589-C143-4B63-8066-891C2B3D35EF}" destId="{8178F173-9BD0-4568-BF47-EEAE0FB1B73C}" srcOrd="0" destOrd="0" presId="urn:microsoft.com/office/officeart/2008/layout/HorizontalMultiLevelHierarchy"/>
    <dgm:cxn modelId="{A8367247-A0F2-4064-9E9C-478197B7A196}" type="presParOf" srcId="{C7215589-C143-4B63-8066-891C2B3D35EF}" destId="{861D54FC-3789-4F0A-AE0B-2A42D22E8CA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A0C9D8-F51C-4EA2-A6DC-56F6C158896C}" type="doc">
      <dgm:prSet loTypeId="urn:microsoft.com/office/officeart/2008/layout/LinedList" loCatId="hierarchy" qsTypeId="urn:microsoft.com/office/officeart/2005/8/quickstyle/simple1" qsCatId="simple" csTypeId="urn:microsoft.com/office/officeart/2005/8/colors/colorful2" csCatId="colorful" phldr="1"/>
      <dgm:spPr/>
      <dgm:t>
        <a:bodyPr/>
        <a:lstStyle/>
        <a:p>
          <a:endParaRPr lang="el-GR"/>
        </a:p>
      </dgm:t>
    </dgm:pt>
    <dgm:pt modelId="{6CF02221-A5A4-4812-8F75-A67C167369F5}">
      <dgm:prSet phldrT="[Κείμενο]" custT="1"/>
      <dgm:spPr/>
      <dgm:t>
        <a:bodyPr/>
        <a:lstStyle/>
        <a:p>
          <a:r>
            <a:rPr lang="el-GR" sz="1800" dirty="0" smtClean="0">
              <a:solidFill>
                <a:schemeClr val="accent5">
                  <a:lumMod val="25000"/>
                </a:schemeClr>
              </a:solidFill>
              <a:latin typeface="Comic Sans MS" panose="030F0702030302020204" pitchFamily="66" charset="0"/>
            </a:rPr>
            <a:t>Αιτίες</a:t>
          </a:r>
        </a:p>
        <a:p>
          <a:r>
            <a:rPr lang="el-GR" sz="1800" dirty="0" smtClean="0">
              <a:solidFill>
                <a:schemeClr val="accent5">
                  <a:lumMod val="25000"/>
                </a:schemeClr>
              </a:solidFill>
              <a:latin typeface="Comic Sans MS" panose="030F0702030302020204" pitchFamily="66" charset="0"/>
            </a:rPr>
            <a:t>Πρόκλησης</a:t>
          </a:r>
        </a:p>
        <a:p>
          <a:r>
            <a:rPr lang="el-GR" sz="1800" dirty="0" err="1" smtClean="0">
              <a:solidFill>
                <a:schemeClr val="accent5">
                  <a:lumMod val="25000"/>
                </a:schemeClr>
              </a:solidFill>
              <a:latin typeface="Comic Sans MS" panose="030F0702030302020204" pitchFamily="66" charset="0"/>
            </a:rPr>
            <a:t>Μετατραυματικού</a:t>
          </a:r>
          <a:endParaRPr lang="el-GR" sz="1800" dirty="0" smtClean="0">
            <a:solidFill>
              <a:schemeClr val="accent5">
                <a:lumMod val="25000"/>
              </a:schemeClr>
            </a:solidFill>
            <a:latin typeface="Comic Sans MS" panose="030F0702030302020204" pitchFamily="66" charset="0"/>
          </a:endParaRPr>
        </a:p>
        <a:p>
          <a:r>
            <a:rPr lang="el-GR" sz="1800" dirty="0" smtClean="0">
              <a:solidFill>
                <a:schemeClr val="accent5">
                  <a:lumMod val="25000"/>
                </a:schemeClr>
              </a:solidFill>
              <a:latin typeface="Comic Sans MS" panose="030F0702030302020204" pitchFamily="66" charset="0"/>
            </a:rPr>
            <a:t>Στρες</a:t>
          </a:r>
          <a:endParaRPr lang="el-GR" sz="1800" dirty="0">
            <a:solidFill>
              <a:schemeClr val="accent5">
                <a:lumMod val="25000"/>
              </a:schemeClr>
            </a:solidFill>
            <a:latin typeface="Comic Sans MS" panose="030F0702030302020204" pitchFamily="66" charset="0"/>
          </a:endParaRPr>
        </a:p>
      </dgm:t>
    </dgm:pt>
    <dgm:pt modelId="{AA714A6F-1A12-4C1F-AA07-5A67A1383EC5}" type="parTrans" cxnId="{A4BBBF02-E627-4363-A2E8-A2948525BD61}">
      <dgm:prSet/>
      <dgm:spPr/>
      <dgm:t>
        <a:bodyPr/>
        <a:lstStyle/>
        <a:p>
          <a:endParaRPr lang="el-GR"/>
        </a:p>
      </dgm:t>
    </dgm:pt>
    <dgm:pt modelId="{7BBEA22D-90D0-4F48-B525-E5BB235633D8}" type="sibTrans" cxnId="{A4BBBF02-E627-4363-A2E8-A2948525BD61}">
      <dgm:prSet/>
      <dgm:spPr/>
      <dgm:t>
        <a:bodyPr/>
        <a:lstStyle/>
        <a:p>
          <a:endParaRPr lang="el-GR"/>
        </a:p>
      </dgm:t>
    </dgm:pt>
    <dgm:pt modelId="{2F1CB21E-A0FC-4A91-999D-B4A49F74C68A}">
      <dgm:prSet phldrT="[Κείμενο]" custT="1"/>
      <dgm:spPr/>
      <dgm:t>
        <a:bodyPr/>
        <a:lstStyle/>
        <a:p>
          <a:r>
            <a:rPr lang="el-GR" sz="2000" b="1" dirty="0" smtClean="0">
              <a:solidFill>
                <a:srgbClr val="FFC000"/>
              </a:solidFill>
              <a:latin typeface="Comic Sans MS" panose="030F0702030302020204" pitchFamily="66" charset="0"/>
            </a:rPr>
            <a:t>Βιασμός ή κακοποίηση</a:t>
          </a:r>
          <a:endParaRPr lang="el-GR" sz="2000" b="1" dirty="0">
            <a:solidFill>
              <a:srgbClr val="FFC000"/>
            </a:solidFill>
            <a:latin typeface="Comic Sans MS" panose="030F0702030302020204" pitchFamily="66" charset="0"/>
          </a:endParaRPr>
        </a:p>
      </dgm:t>
    </dgm:pt>
    <dgm:pt modelId="{E9146B0E-11E9-43B7-A4BA-60A2D43389BC}" type="parTrans" cxnId="{8FE51655-5DE0-4ECB-AC61-D2257D431C02}">
      <dgm:prSet/>
      <dgm:spPr/>
      <dgm:t>
        <a:bodyPr/>
        <a:lstStyle/>
        <a:p>
          <a:endParaRPr lang="el-GR"/>
        </a:p>
      </dgm:t>
    </dgm:pt>
    <dgm:pt modelId="{078A46AF-F455-4AB0-A8EA-9094308D3999}" type="sibTrans" cxnId="{8FE51655-5DE0-4ECB-AC61-D2257D431C02}">
      <dgm:prSet/>
      <dgm:spPr/>
      <dgm:t>
        <a:bodyPr/>
        <a:lstStyle/>
        <a:p>
          <a:endParaRPr lang="el-GR"/>
        </a:p>
      </dgm:t>
    </dgm:pt>
    <dgm:pt modelId="{EF0A9EC5-3980-419D-921C-56F705D11817}">
      <dgm:prSet phldrT="[Κείμενο]" custT="1"/>
      <dgm:spPr/>
      <dgm:t>
        <a:bodyPr/>
        <a:lstStyle/>
        <a:p>
          <a:r>
            <a:rPr lang="el-GR" sz="2000" b="1" dirty="0" smtClean="0">
              <a:solidFill>
                <a:srgbClr val="FFC000"/>
              </a:solidFill>
              <a:latin typeface="Comic Sans MS" panose="030F0702030302020204" pitchFamily="66" charset="0"/>
            </a:rPr>
            <a:t>Θάνατος</a:t>
          </a:r>
          <a:endParaRPr lang="el-GR" sz="2000" b="1" dirty="0">
            <a:solidFill>
              <a:srgbClr val="FFC000"/>
            </a:solidFill>
            <a:latin typeface="Comic Sans MS" panose="030F0702030302020204" pitchFamily="66" charset="0"/>
          </a:endParaRPr>
        </a:p>
      </dgm:t>
    </dgm:pt>
    <dgm:pt modelId="{87218047-A840-4CDD-9F07-0764272555C7}" type="parTrans" cxnId="{EA5F0D0B-467A-4199-A946-9CE50DA78901}">
      <dgm:prSet/>
      <dgm:spPr/>
      <dgm:t>
        <a:bodyPr/>
        <a:lstStyle/>
        <a:p>
          <a:endParaRPr lang="el-GR"/>
        </a:p>
      </dgm:t>
    </dgm:pt>
    <dgm:pt modelId="{2177F41B-E7D5-458C-BF45-4C2790E8699B}" type="sibTrans" cxnId="{EA5F0D0B-467A-4199-A946-9CE50DA78901}">
      <dgm:prSet/>
      <dgm:spPr/>
      <dgm:t>
        <a:bodyPr/>
        <a:lstStyle/>
        <a:p>
          <a:endParaRPr lang="el-GR"/>
        </a:p>
      </dgm:t>
    </dgm:pt>
    <dgm:pt modelId="{9B77BE85-E575-47C2-90EA-2D0DC33A7E21}">
      <dgm:prSet phldrT="[Κείμενο]" custT="1"/>
      <dgm:spPr/>
      <dgm:t>
        <a:bodyPr/>
        <a:lstStyle/>
        <a:p>
          <a:r>
            <a:rPr lang="el-GR" sz="2000" b="1" dirty="0" smtClean="0">
              <a:solidFill>
                <a:srgbClr val="FFC000"/>
              </a:solidFill>
              <a:latin typeface="Comic Sans MS" panose="030F0702030302020204" pitchFamily="66" charset="0"/>
            </a:rPr>
            <a:t>Τρομοκρατική Επίθεση</a:t>
          </a:r>
          <a:endParaRPr lang="el-GR" sz="2000" b="1" dirty="0">
            <a:solidFill>
              <a:srgbClr val="FFC000"/>
            </a:solidFill>
            <a:latin typeface="Comic Sans MS" panose="030F0702030302020204" pitchFamily="66" charset="0"/>
          </a:endParaRPr>
        </a:p>
      </dgm:t>
    </dgm:pt>
    <dgm:pt modelId="{D59F0F96-DFFB-4983-ABAF-6B626D2F69CB}" type="parTrans" cxnId="{B75292DB-E1AA-4750-A999-5C07AF771444}">
      <dgm:prSet/>
      <dgm:spPr/>
      <dgm:t>
        <a:bodyPr/>
        <a:lstStyle/>
        <a:p>
          <a:endParaRPr lang="el-GR"/>
        </a:p>
      </dgm:t>
    </dgm:pt>
    <dgm:pt modelId="{B1904748-D0EB-4749-B232-F674C189C4A9}" type="sibTrans" cxnId="{B75292DB-E1AA-4750-A999-5C07AF771444}">
      <dgm:prSet/>
      <dgm:spPr/>
      <dgm:t>
        <a:bodyPr/>
        <a:lstStyle/>
        <a:p>
          <a:endParaRPr lang="el-GR"/>
        </a:p>
      </dgm:t>
    </dgm:pt>
    <dgm:pt modelId="{90199C93-418D-4065-824A-E62CD3F33508}">
      <dgm:prSet/>
      <dgm:spPr/>
      <dgm:t>
        <a:bodyPr/>
        <a:lstStyle/>
        <a:p>
          <a:endParaRPr lang="el-GR"/>
        </a:p>
      </dgm:t>
    </dgm:pt>
    <dgm:pt modelId="{D6FA3EDF-C077-49F9-9E57-A9650CAC8E1A}" type="parTrans" cxnId="{29B3E0ED-6449-4B09-B74B-99A173D77D5A}">
      <dgm:prSet/>
      <dgm:spPr/>
      <dgm:t>
        <a:bodyPr/>
        <a:lstStyle/>
        <a:p>
          <a:endParaRPr lang="el-GR"/>
        </a:p>
      </dgm:t>
    </dgm:pt>
    <dgm:pt modelId="{EDB7F15F-A7A6-48DD-BAD1-F12770CF86F5}" type="sibTrans" cxnId="{29B3E0ED-6449-4B09-B74B-99A173D77D5A}">
      <dgm:prSet/>
      <dgm:spPr/>
      <dgm:t>
        <a:bodyPr/>
        <a:lstStyle/>
        <a:p>
          <a:endParaRPr lang="el-GR"/>
        </a:p>
      </dgm:t>
    </dgm:pt>
    <dgm:pt modelId="{9928F303-880F-40D5-96BB-7603F29039C5}">
      <dgm:prSet/>
      <dgm:spPr/>
      <dgm:t>
        <a:bodyPr/>
        <a:lstStyle/>
        <a:p>
          <a:endParaRPr lang="el-GR"/>
        </a:p>
      </dgm:t>
    </dgm:pt>
    <dgm:pt modelId="{17599595-FFC9-4AB3-8172-B01BF0440BB8}" type="parTrans" cxnId="{9DD72F34-E094-442D-926B-813538E281B5}">
      <dgm:prSet/>
      <dgm:spPr/>
      <dgm:t>
        <a:bodyPr/>
        <a:lstStyle/>
        <a:p>
          <a:endParaRPr lang="el-GR"/>
        </a:p>
      </dgm:t>
    </dgm:pt>
    <dgm:pt modelId="{2D60BDA0-5146-424E-983E-ECEDB0AC6733}" type="sibTrans" cxnId="{9DD72F34-E094-442D-926B-813538E281B5}">
      <dgm:prSet/>
      <dgm:spPr/>
      <dgm:t>
        <a:bodyPr/>
        <a:lstStyle/>
        <a:p>
          <a:endParaRPr lang="el-GR"/>
        </a:p>
      </dgm:t>
    </dgm:pt>
    <dgm:pt modelId="{B6596D4F-D471-47C5-8695-FDE4D77E4761}">
      <dgm:prSet/>
      <dgm:spPr/>
      <dgm:t>
        <a:bodyPr/>
        <a:lstStyle/>
        <a:p>
          <a:endParaRPr lang="el-GR"/>
        </a:p>
      </dgm:t>
    </dgm:pt>
    <dgm:pt modelId="{B7D0A063-D750-440F-B324-D3DEEFE36B53}" type="parTrans" cxnId="{D14C01EC-CF55-4111-9188-89592FDF89BC}">
      <dgm:prSet/>
      <dgm:spPr/>
      <dgm:t>
        <a:bodyPr/>
        <a:lstStyle/>
        <a:p>
          <a:endParaRPr lang="el-GR"/>
        </a:p>
      </dgm:t>
    </dgm:pt>
    <dgm:pt modelId="{5C1A8216-4A3C-461C-921D-E024A9B1955B}" type="sibTrans" cxnId="{D14C01EC-CF55-4111-9188-89592FDF89BC}">
      <dgm:prSet/>
      <dgm:spPr/>
      <dgm:t>
        <a:bodyPr/>
        <a:lstStyle/>
        <a:p>
          <a:endParaRPr lang="el-GR"/>
        </a:p>
      </dgm:t>
    </dgm:pt>
    <dgm:pt modelId="{B0886F59-196D-4308-8E6F-AD03BDE5256D}">
      <dgm:prSet/>
      <dgm:spPr/>
      <dgm:t>
        <a:bodyPr/>
        <a:lstStyle/>
        <a:p>
          <a:endParaRPr lang="el-GR"/>
        </a:p>
      </dgm:t>
    </dgm:pt>
    <dgm:pt modelId="{E8CA4215-329E-475A-9332-83A8486003C0}" type="parTrans" cxnId="{DE1E9765-F2E7-4914-9586-9C45FA5358A9}">
      <dgm:prSet/>
      <dgm:spPr/>
      <dgm:t>
        <a:bodyPr/>
        <a:lstStyle/>
        <a:p>
          <a:endParaRPr lang="el-GR"/>
        </a:p>
      </dgm:t>
    </dgm:pt>
    <dgm:pt modelId="{4C91D099-9688-4D9A-9DE0-72BD39B0FCDC}" type="sibTrans" cxnId="{DE1E9765-F2E7-4914-9586-9C45FA5358A9}">
      <dgm:prSet/>
      <dgm:spPr/>
      <dgm:t>
        <a:bodyPr/>
        <a:lstStyle/>
        <a:p>
          <a:endParaRPr lang="el-GR"/>
        </a:p>
      </dgm:t>
    </dgm:pt>
    <dgm:pt modelId="{E7B9B4EE-160B-4FF9-A57F-3D8851B4E514}">
      <dgm:prSet/>
      <dgm:spPr/>
      <dgm:t>
        <a:bodyPr/>
        <a:lstStyle/>
        <a:p>
          <a:endParaRPr lang="el-GR"/>
        </a:p>
      </dgm:t>
    </dgm:pt>
    <dgm:pt modelId="{9A5AA6F3-2E7E-44CB-A4FE-A38F588E535D}" type="parTrans" cxnId="{B81562B2-6C6B-4603-97D8-0D1FE8E4C4C7}">
      <dgm:prSet/>
      <dgm:spPr/>
      <dgm:t>
        <a:bodyPr/>
        <a:lstStyle/>
        <a:p>
          <a:endParaRPr lang="el-GR"/>
        </a:p>
      </dgm:t>
    </dgm:pt>
    <dgm:pt modelId="{F03D4FD9-0393-4D7C-B4C2-F59962D2471B}" type="sibTrans" cxnId="{B81562B2-6C6B-4603-97D8-0D1FE8E4C4C7}">
      <dgm:prSet/>
      <dgm:spPr/>
      <dgm:t>
        <a:bodyPr/>
        <a:lstStyle/>
        <a:p>
          <a:endParaRPr lang="el-GR"/>
        </a:p>
      </dgm:t>
    </dgm:pt>
    <dgm:pt modelId="{F4CF3821-4EF1-4612-8915-9BE9F3009F12}" type="pres">
      <dgm:prSet presAssocID="{25A0C9D8-F51C-4EA2-A6DC-56F6C158896C}" presName="vert0" presStyleCnt="0">
        <dgm:presLayoutVars>
          <dgm:dir/>
          <dgm:animOne val="branch"/>
          <dgm:animLvl val="lvl"/>
        </dgm:presLayoutVars>
      </dgm:prSet>
      <dgm:spPr/>
      <dgm:t>
        <a:bodyPr/>
        <a:lstStyle/>
        <a:p>
          <a:endParaRPr lang="el-GR"/>
        </a:p>
      </dgm:t>
    </dgm:pt>
    <dgm:pt modelId="{88D6D364-9E0F-4DCF-A28F-BA0578591904}" type="pres">
      <dgm:prSet presAssocID="{6CF02221-A5A4-4812-8F75-A67C167369F5}" presName="thickLine" presStyleLbl="alignNode1" presStyleIdx="0" presStyleCnt="1"/>
      <dgm:spPr/>
    </dgm:pt>
    <dgm:pt modelId="{5480430E-42F2-4054-8E21-944F58AA1452}" type="pres">
      <dgm:prSet presAssocID="{6CF02221-A5A4-4812-8F75-A67C167369F5}" presName="horz1" presStyleCnt="0"/>
      <dgm:spPr/>
    </dgm:pt>
    <dgm:pt modelId="{EA12A1E2-7A14-459B-9476-E655D6DB7186}" type="pres">
      <dgm:prSet presAssocID="{6CF02221-A5A4-4812-8F75-A67C167369F5}" presName="tx1" presStyleLbl="revTx" presStyleIdx="0" presStyleCnt="9" custScaleX="182932"/>
      <dgm:spPr/>
      <dgm:t>
        <a:bodyPr/>
        <a:lstStyle/>
        <a:p>
          <a:endParaRPr lang="el-GR"/>
        </a:p>
      </dgm:t>
    </dgm:pt>
    <dgm:pt modelId="{A00E846D-02E1-441C-A75D-91E38962F995}" type="pres">
      <dgm:prSet presAssocID="{6CF02221-A5A4-4812-8F75-A67C167369F5}" presName="vert1" presStyleCnt="0"/>
      <dgm:spPr/>
    </dgm:pt>
    <dgm:pt modelId="{2D8BB254-8C61-461D-A204-D1E022C6BECC}" type="pres">
      <dgm:prSet presAssocID="{2F1CB21E-A0FC-4A91-999D-B4A49F74C68A}" presName="vertSpace2a" presStyleCnt="0"/>
      <dgm:spPr/>
    </dgm:pt>
    <dgm:pt modelId="{786C11ED-3722-43E3-AB37-05717D331AB8}" type="pres">
      <dgm:prSet presAssocID="{2F1CB21E-A0FC-4A91-999D-B4A49F74C68A}" presName="horz2" presStyleCnt="0"/>
      <dgm:spPr/>
    </dgm:pt>
    <dgm:pt modelId="{D3D423D3-30F4-41E6-8AB5-FA3AFAC14FA6}" type="pres">
      <dgm:prSet presAssocID="{2F1CB21E-A0FC-4A91-999D-B4A49F74C68A}" presName="horzSpace2" presStyleCnt="0"/>
      <dgm:spPr/>
    </dgm:pt>
    <dgm:pt modelId="{86B7E508-7C1F-4ABC-8195-02A95C0B00C0}" type="pres">
      <dgm:prSet presAssocID="{2F1CB21E-A0FC-4A91-999D-B4A49F74C68A}" presName="tx2" presStyleLbl="revTx" presStyleIdx="1" presStyleCnt="9" custScaleX="128402"/>
      <dgm:spPr/>
      <dgm:t>
        <a:bodyPr/>
        <a:lstStyle/>
        <a:p>
          <a:endParaRPr lang="el-GR"/>
        </a:p>
      </dgm:t>
    </dgm:pt>
    <dgm:pt modelId="{59E6DE11-54D0-4DC9-8EA7-366A34E64453}" type="pres">
      <dgm:prSet presAssocID="{2F1CB21E-A0FC-4A91-999D-B4A49F74C68A}" presName="vert2" presStyleCnt="0"/>
      <dgm:spPr/>
    </dgm:pt>
    <dgm:pt modelId="{41CBE636-E127-42D3-9F16-D16E7420BAD9}" type="pres">
      <dgm:prSet presAssocID="{2F1CB21E-A0FC-4A91-999D-B4A49F74C68A}" presName="thinLine2b" presStyleLbl="callout" presStyleIdx="0" presStyleCnt="7"/>
      <dgm:spPr/>
    </dgm:pt>
    <dgm:pt modelId="{5F7274D7-4EAC-45C2-A32D-A5437D43392C}" type="pres">
      <dgm:prSet presAssocID="{2F1CB21E-A0FC-4A91-999D-B4A49F74C68A}" presName="vertSpace2b" presStyleCnt="0"/>
      <dgm:spPr/>
    </dgm:pt>
    <dgm:pt modelId="{7340A518-B9BE-4A17-B1B8-2D1EBDC54480}" type="pres">
      <dgm:prSet presAssocID="{EF0A9EC5-3980-419D-921C-56F705D11817}" presName="horz2" presStyleCnt="0"/>
      <dgm:spPr/>
    </dgm:pt>
    <dgm:pt modelId="{98E4F4FE-D93A-481D-96D7-6E557ACF460C}" type="pres">
      <dgm:prSet presAssocID="{EF0A9EC5-3980-419D-921C-56F705D11817}" presName="horzSpace2" presStyleCnt="0"/>
      <dgm:spPr/>
    </dgm:pt>
    <dgm:pt modelId="{225FF92D-D320-4C7A-BAC2-07260083DD65}" type="pres">
      <dgm:prSet presAssocID="{EF0A9EC5-3980-419D-921C-56F705D11817}" presName="tx2" presStyleLbl="revTx" presStyleIdx="2" presStyleCnt="9"/>
      <dgm:spPr/>
      <dgm:t>
        <a:bodyPr/>
        <a:lstStyle/>
        <a:p>
          <a:endParaRPr lang="el-GR"/>
        </a:p>
      </dgm:t>
    </dgm:pt>
    <dgm:pt modelId="{6757B3CA-5F89-4137-B545-E4E6C859A9F8}" type="pres">
      <dgm:prSet presAssocID="{EF0A9EC5-3980-419D-921C-56F705D11817}" presName="vert2" presStyleCnt="0"/>
      <dgm:spPr/>
    </dgm:pt>
    <dgm:pt modelId="{F75EAD86-5660-40E2-9A5F-1D3A50AFC263}" type="pres">
      <dgm:prSet presAssocID="{EF0A9EC5-3980-419D-921C-56F705D11817}" presName="thinLine2b" presStyleLbl="callout" presStyleIdx="1" presStyleCnt="7"/>
      <dgm:spPr/>
    </dgm:pt>
    <dgm:pt modelId="{E5A0B322-9EA4-4BB4-9EAA-65523F524CD0}" type="pres">
      <dgm:prSet presAssocID="{EF0A9EC5-3980-419D-921C-56F705D11817}" presName="vertSpace2b" presStyleCnt="0"/>
      <dgm:spPr/>
    </dgm:pt>
    <dgm:pt modelId="{278F427A-A75A-4CA3-8538-A7F31E635A68}" type="pres">
      <dgm:prSet presAssocID="{9B77BE85-E575-47C2-90EA-2D0DC33A7E21}" presName="horz2" presStyleCnt="0"/>
      <dgm:spPr/>
    </dgm:pt>
    <dgm:pt modelId="{44C16B89-4BB4-42A3-A5EF-18115BB5EB1C}" type="pres">
      <dgm:prSet presAssocID="{9B77BE85-E575-47C2-90EA-2D0DC33A7E21}" presName="horzSpace2" presStyleCnt="0"/>
      <dgm:spPr/>
    </dgm:pt>
    <dgm:pt modelId="{240C3C5C-B7C9-486C-A70D-2E740B00DCB9}" type="pres">
      <dgm:prSet presAssocID="{9B77BE85-E575-47C2-90EA-2D0DC33A7E21}" presName="tx2" presStyleLbl="revTx" presStyleIdx="3" presStyleCnt="9" custScaleX="128402"/>
      <dgm:spPr/>
      <dgm:t>
        <a:bodyPr/>
        <a:lstStyle/>
        <a:p>
          <a:endParaRPr lang="el-GR"/>
        </a:p>
      </dgm:t>
    </dgm:pt>
    <dgm:pt modelId="{D42CB902-B8D5-494A-9ADA-18F42211D533}" type="pres">
      <dgm:prSet presAssocID="{9B77BE85-E575-47C2-90EA-2D0DC33A7E21}" presName="vert2" presStyleCnt="0"/>
      <dgm:spPr/>
    </dgm:pt>
    <dgm:pt modelId="{4DB94CED-AAEE-47DD-A368-3CD1D27F7EDC}" type="pres">
      <dgm:prSet presAssocID="{90199C93-418D-4065-824A-E62CD3F33508}" presName="horz3" presStyleCnt="0"/>
      <dgm:spPr/>
    </dgm:pt>
    <dgm:pt modelId="{67B4704E-3A61-4206-9F40-FD81F844E333}" type="pres">
      <dgm:prSet presAssocID="{90199C93-418D-4065-824A-E62CD3F33508}" presName="horzSpace3" presStyleCnt="0"/>
      <dgm:spPr/>
    </dgm:pt>
    <dgm:pt modelId="{5912B43B-2078-46AC-B6C4-C6E0350D25F1}" type="pres">
      <dgm:prSet presAssocID="{90199C93-418D-4065-824A-E62CD3F33508}" presName="tx3" presStyleLbl="revTx" presStyleIdx="4" presStyleCnt="9" custLinFactX="-3505" custLinFactY="7699" custLinFactNeighborX="-100000" custLinFactNeighborY="100000"/>
      <dgm:spPr/>
      <dgm:t>
        <a:bodyPr/>
        <a:lstStyle/>
        <a:p>
          <a:endParaRPr lang="el-GR"/>
        </a:p>
      </dgm:t>
    </dgm:pt>
    <dgm:pt modelId="{23400F52-4841-49DC-B652-32AD1D9903E7}" type="pres">
      <dgm:prSet presAssocID="{90199C93-418D-4065-824A-E62CD3F33508}" presName="vert3" presStyleCnt="0"/>
      <dgm:spPr/>
    </dgm:pt>
    <dgm:pt modelId="{8A453009-8C86-4E95-BABC-6D6A025A07B6}" type="pres">
      <dgm:prSet presAssocID="{9B77BE85-E575-47C2-90EA-2D0DC33A7E21}" presName="thinLine2b" presStyleLbl="callout" presStyleIdx="2" presStyleCnt="7"/>
      <dgm:spPr/>
    </dgm:pt>
    <dgm:pt modelId="{52D06B46-6236-44FF-ABA7-17952256E928}" type="pres">
      <dgm:prSet presAssocID="{9B77BE85-E575-47C2-90EA-2D0DC33A7E21}" presName="vertSpace2b" presStyleCnt="0"/>
      <dgm:spPr/>
    </dgm:pt>
    <dgm:pt modelId="{4C98B2F2-CD2B-4817-AC75-50B13ADDB571}" type="pres">
      <dgm:prSet presAssocID="{E7B9B4EE-160B-4FF9-A57F-3D8851B4E514}" presName="horz2" presStyleCnt="0"/>
      <dgm:spPr/>
    </dgm:pt>
    <dgm:pt modelId="{71675DC9-CAFE-446D-8EE4-DD2167915452}" type="pres">
      <dgm:prSet presAssocID="{E7B9B4EE-160B-4FF9-A57F-3D8851B4E514}" presName="horzSpace2" presStyleCnt="0"/>
      <dgm:spPr/>
    </dgm:pt>
    <dgm:pt modelId="{AD108C58-50C2-436A-B367-E2F86CFA40E2}" type="pres">
      <dgm:prSet presAssocID="{E7B9B4EE-160B-4FF9-A57F-3D8851B4E514}" presName="tx2" presStyleLbl="revTx" presStyleIdx="5" presStyleCnt="9"/>
      <dgm:spPr/>
      <dgm:t>
        <a:bodyPr/>
        <a:lstStyle/>
        <a:p>
          <a:endParaRPr lang="el-GR"/>
        </a:p>
      </dgm:t>
    </dgm:pt>
    <dgm:pt modelId="{1F97AEF3-F5E3-48E5-9D83-A9FE09ACB8DC}" type="pres">
      <dgm:prSet presAssocID="{E7B9B4EE-160B-4FF9-A57F-3D8851B4E514}" presName="vert2" presStyleCnt="0"/>
      <dgm:spPr/>
    </dgm:pt>
    <dgm:pt modelId="{F7E6C6D5-68BD-4283-B1E5-CFAE92D0F270}" type="pres">
      <dgm:prSet presAssocID="{E7B9B4EE-160B-4FF9-A57F-3D8851B4E514}" presName="thinLine2b" presStyleLbl="callout" presStyleIdx="3" presStyleCnt="7"/>
      <dgm:spPr/>
    </dgm:pt>
    <dgm:pt modelId="{E393BB5D-8CE1-4D71-A881-1B0FB8DD1F0B}" type="pres">
      <dgm:prSet presAssocID="{E7B9B4EE-160B-4FF9-A57F-3D8851B4E514}" presName="vertSpace2b" presStyleCnt="0"/>
      <dgm:spPr/>
    </dgm:pt>
    <dgm:pt modelId="{DC7D7BEA-C7C7-4529-B9AE-C8BD2BCA1259}" type="pres">
      <dgm:prSet presAssocID="{B0886F59-196D-4308-8E6F-AD03BDE5256D}" presName="horz2" presStyleCnt="0"/>
      <dgm:spPr/>
    </dgm:pt>
    <dgm:pt modelId="{28B7EA3C-C4E1-4C11-ACDF-CEBFFBF82591}" type="pres">
      <dgm:prSet presAssocID="{B0886F59-196D-4308-8E6F-AD03BDE5256D}" presName="horzSpace2" presStyleCnt="0"/>
      <dgm:spPr/>
    </dgm:pt>
    <dgm:pt modelId="{4B2AD4F1-07F1-4FCB-AF85-D548D02B2963}" type="pres">
      <dgm:prSet presAssocID="{B0886F59-196D-4308-8E6F-AD03BDE5256D}" presName="tx2" presStyleLbl="revTx" presStyleIdx="6" presStyleCnt="9"/>
      <dgm:spPr/>
      <dgm:t>
        <a:bodyPr/>
        <a:lstStyle/>
        <a:p>
          <a:endParaRPr lang="el-GR"/>
        </a:p>
      </dgm:t>
    </dgm:pt>
    <dgm:pt modelId="{637FD73C-82C1-46ED-84A5-458DDCAF303B}" type="pres">
      <dgm:prSet presAssocID="{B0886F59-196D-4308-8E6F-AD03BDE5256D}" presName="vert2" presStyleCnt="0"/>
      <dgm:spPr/>
    </dgm:pt>
    <dgm:pt modelId="{313F578C-9B9C-4E8E-B2A3-CEADD0585254}" type="pres">
      <dgm:prSet presAssocID="{B0886F59-196D-4308-8E6F-AD03BDE5256D}" presName="thinLine2b" presStyleLbl="callout" presStyleIdx="4" presStyleCnt="7"/>
      <dgm:spPr/>
    </dgm:pt>
    <dgm:pt modelId="{89B627FD-8598-429A-A171-16E914F29B5D}" type="pres">
      <dgm:prSet presAssocID="{B0886F59-196D-4308-8E6F-AD03BDE5256D}" presName="vertSpace2b" presStyleCnt="0"/>
      <dgm:spPr/>
    </dgm:pt>
    <dgm:pt modelId="{D7DB398B-8EE2-40C2-8F74-38907E2C67BD}" type="pres">
      <dgm:prSet presAssocID="{B6596D4F-D471-47C5-8695-FDE4D77E4761}" presName="horz2" presStyleCnt="0"/>
      <dgm:spPr/>
    </dgm:pt>
    <dgm:pt modelId="{B8D7EDBC-D347-4297-99F5-99BFB6224753}" type="pres">
      <dgm:prSet presAssocID="{B6596D4F-D471-47C5-8695-FDE4D77E4761}" presName="horzSpace2" presStyleCnt="0"/>
      <dgm:spPr/>
    </dgm:pt>
    <dgm:pt modelId="{E04F9271-2251-45AA-91E4-6F898B1B763B}" type="pres">
      <dgm:prSet presAssocID="{B6596D4F-D471-47C5-8695-FDE4D77E4761}" presName="tx2" presStyleLbl="revTx" presStyleIdx="7" presStyleCnt="9"/>
      <dgm:spPr/>
      <dgm:t>
        <a:bodyPr/>
        <a:lstStyle/>
        <a:p>
          <a:endParaRPr lang="el-GR"/>
        </a:p>
      </dgm:t>
    </dgm:pt>
    <dgm:pt modelId="{5381C545-C8E4-4068-BFD4-61186385CBAD}" type="pres">
      <dgm:prSet presAssocID="{B6596D4F-D471-47C5-8695-FDE4D77E4761}" presName="vert2" presStyleCnt="0"/>
      <dgm:spPr/>
    </dgm:pt>
    <dgm:pt modelId="{F8EA8CFC-E55D-4341-BA6B-181E2CC29636}" type="pres">
      <dgm:prSet presAssocID="{B6596D4F-D471-47C5-8695-FDE4D77E4761}" presName="thinLine2b" presStyleLbl="callout" presStyleIdx="5" presStyleCnt="7"/>
      <dgm:spPr/>
    </dgm:pt>
    <dgm:pt modelId="{31C1F433-3ECB-4EB8-939C-ED4B96E37A8E}" type="pres">
      <dgm:prSet presAssocID="{B6596D4F-D471-47C5-8695-FDE4D77E4761}" presName="vertSpace2b" presStyleCnt="0"/>
      <dgm:spPr/>
    </dgm:pt>
    <dgm:pt modelId="{E6CE3150-2BB3-4440-BD20-263AAF313198}" type="pres">
      <dgm:prSet presAssocID="{9928F303-880F-40D5-96BB-7603F29039C5}" presName="horz2" presStyleCnt="0"/>
      <dgm:spPr/>
    </dgm:pt>
    <dgm:pt modelId="{312EE793-3B58-4685-B716-9003CAB15FA4}" type="pres">
      <dgm:prSet presAssocID="{9928F303-880F-40D5-96BB-7603F29039C5}" presName="horzSpace2" presStyleCnt="0"/>
      <dgm:spPr/>
    </dgm:pt>
    <dgm:pt modelId="{5F7C6916-13C2-413D-B25C-AF415957D6BB}" type="pres">
      <dgm:prSet presAssocID="{9928F303-880F-40D5-96BB-7603F29039C5}" presName="tx2" presStyleLbl="revTx" presStyleIdx="8" presStyleCnt="9"/>
      <dgm:spPr/>
      <dgm:t>
        <a:bodyPr/>
        <a:lstStyle/>
        <a:p>
          <a:endParaRPr lang="el-GR"/>
        </a:p>
      </dgm:t>
    </dgm:pt>
    <dgm:pt modelId="{251BB189-B8F1-42ED-B567-9A4681BAB4CE}" type="pres">
      <dgm:prSet presAssocID="{9928F303-880F-40D5-96BB-7603F29039C5}" presName="vert2" presStyleCnt="0"/>
      <dgm:spPr/>
    </dgm:pt>
    <dgm:pt modelId="{F71934D1-4539-4B25-A8F1-72117F905DCE}" type="pres">
      <dgm:prSet presAssocID="{9928F303-880F-40D5-96BB-7603F29039C5}" presName="thinLine2b" presStyleLbl="callout" presStyleIdx="6" presStyleCnt="7"/>
      <dgm:spPr/>
    </dgm:pt>
    <dgm:pt modelId="{609A62AD-08FE-436B-AE80-6BC8764CA4CC}" type="pres">
      <dgm:prSet presAssocID="{9928F303-880F-40D5-96BB-7603F29039C5}" presName="vertSpace2b" presStyleCnt="0"/>
      <dgm:spPr/>
    </dgm:pt>
  </dgm:ptLst>
  <dgm:cxnLst>
    <dgm:cxn modelId="{DE1E9765-F2E7-4914-9586-9C45FA5358A9}" srcId="{6CF02221-A5A4-4812-8F75-A67C167369F5}" destId="{B0886F59-196D-4308-8E6F-AD03BDE5256D}" srcOrd="4" destOrd="0" parTransId="{E8CA4215-329E-475A-9332-83A8486003C0}" sibTransId="{4C91D099-9688-4D9A-9DE0-72BD39B0FCDC}"/>
    <dgm:cxn modelId="{E968033D-DBF7-4B25-8234-5035B035CA1A}" type="presOf" srcId="{2F1CB21E-A0FC-4A91-999D-B4A49F74C68A}" destId="{86B7E508-7C1F-4ABC-8195-02A95C0B00C0}" srcOrd="0" destOrd="0" presId="urn:microsoft.com/office/officeart/2008/layout/LinedList"/>
    <dgm:cxn modelId="{346857F4-8429-4153-AD20-9F083F35D2F3}" type="presOf" srcId="{B6596D4F-D471-47C5-8695-FDE4D77E4761}" destId="{E04F9271-2251-45AA-91E4-6F898B1B763B}" srcOrd="0" destOrd="0" presId="urn:microsoft.com/office/officeart/2008/layout/LinedList"/>
    <dgm:cxn modelId="{B81562B2-6C6B-4603-97D8-0D1FE8E4C4C7}" srcId="{6CF02221-A5A4-4812-8F75-A67C167369F5}" destId="{E7B9B4EE-160B-4FF9-A57F-3D8851B4E514}" srcOrd="3" destOrd="0" parTransId="{9A5AA6F3-2E7E-44CB-A4FE-A38F588E535D}" sibTransId="{F03D4FD9-0393-4D7C-B4C2-F59962D2471B}"/>
    <dgm:cxn modelId="{B75292DB-E1AA-4750-A999-5C07AF771444}" srcId="{6CF02221-A5A4-4812-8F75-A67C167369F5}" destId="{9B77BE85-E575-47C2-90EA-2D0DC33A7E21}" srcOrd="2" destOrd="0" parTransId="{D59F0F96-DFFB-4983-ABAF-6B626D2F69CB}" sibTransId="{B1904748-D0EB-4749-B232-F674C189C4A9}"/>
    <dgm:cxn modelId="{7BCDF443-20A8-4B5C-B7E1-3B7B2D2C85FC}" type="presOf" srcId="{6CF02221-A5A4-4812-8F75-A67C167369F5}" destId="{EA12A1E2-7A14-459B-9476-E655D6DB7186}" srcOrd="0" destOrd="0" presId="urn:microsoft.com/office/officeart/2008/layout/LinedList"/>
    <dgm:cxn modelId="{9DD72F34-E094-442D-926B-813538E281B5}" srcId="{6CF02221-A5A4-4812-8F75-A67C167369F5}" destId="{9928F303-880F-40D5-96BB-7603F29039C5}" srcOrd="6" destOrd="0" parTransId="{17599595-FFC9-4AB3-8172-B01BF0440BB8}" sibTransId="{2D60BDA0-5146-424E-983E-ECEDB0AC6733}"/>
    <dgm:cxn modelId="{75EB1627-3F2F-429B-98C0-A4D3A16DE002}" type="presOf" srcId="{EF0A9EC5-3980-419D-921C-56F705D11817}" destId="{225FF92D-D320-4C7A-BAC2-07260083DD65}" srcOrd="0" destOrd="0" presId="urn:microsoft.com/office/officeart/2008/layout/LinedList"/>
    <dgm:cxn modelId="{8FE51655-5DE0-4ECB-AC61-D2257D431C02}" srcId="{6CF02221-A5A4-4812-8F75-A67C167369F5}" destId="{2F1CB21E-A0FC-4A91-999D-B4A49F74C68A}" srcOrd="0" destOrd="0" parTransId="{E9146B0E-11E9-43B7-A4BA-60A2D43389BC}" sibTransId="{078A46AF-F455-4AB0-A8EA-9094308D3999}"/>
    <dgm:cxn modelId="{FC055E38-541A-4535-A1C6-1CD4F3204EBA}" type="presOf" srcId="{9B77BE85-E575-47C2-90EA-2D0DC33A7E21}" destId="{240C3C5C-B7C9-486C-A70D-2E740B00DCB9}" srcOrd="0" destOrd="0" presId="urn:microsoft.com/office/officeart/2008/layout/LinedList"/>
    <dgm:cxn modelId="{CB84414B-B2FB-4BEF-8D52-6AC209D862C2}" type="presOf" srcId="{90199C93-418D-4065-824A-E62CD3F33508}" destId="{5912B43B-2078-46AC-B6C4-C6E0350D25F1}" srcOrd="0" destOrd="0" presId="urn:microsoft.com/office/officeart/2008/layout/LinedList"/>
    <dgm:cxn modelId="{E611CC2A-EF14-4F9E-A37F-1D3C08F907EA}" type="presOf" srcId="{B0886F59-196D-4308-8E6F-AD03BDE5256D}" destId="{4B2AD4F1-07F1-4FCB-AF85-D548D02B2963}" srcOrd="0" destOrd="0" presId="urn:microsoft.com/office/officeart/2008/layout/LinedList"/>
    <dgm:cxn modelId="{29B3E0ED-6449-4B09-B74B-99A173D77D5A}" srcId="{9B77BE85-E575-47C2-90EA-2D0DC33A7E21}" destId="{90199C93-418D-4065-824A-E62CD3F33508}" srcOrd="0" destOrd="0" parTransId="{D6FA3EDF-C077-49F9-9E57-A9650CAC8E1A}" sibTransId="{EDB7F15F-A7A6-48DD-BAD1-F12770CF86F5}"/>
    <dgm:cxn modelId="{EA5F0D0B-467A-4199-A946-9CE50DA78901}" srcId="{6CF02221-A5A4-4812-8F75-A67C167369F5}" destId="{EF0A9EC5-3980-419D-921C-56F705D11817}" srcOrd="1" destOrd="0" parTransId="{87218047-A840-4CDD-9F07-0764272555C7}" sibTransId="{2177F41B-E7D5-458C-BF45-4C2790E8699B}"/>
    <dgm:cxn modelId="{6C8A8175-B484-4186-AC6D-D515F8D36E9F}" type="presOf" srcId="{9928F303-880F-40D5-96BB-7603F29039C5}" destId="{5F7C6916-13C2-413D-B25C-AF415957D6BB}" srcOrd="0" destOrd="0" presId="urn:microsoft.com/office/officeart/2008/layout/LinedList"/>
    <dgm:cxn modelId="{D14C01EC-CF55-4111-9188-89592FDF89BC}" srcId="{6CF02221-A5A4-4812-8F75-A67C167369F5}" destId="{B6596D4F-D471-47C5-8695-FDE4D77E4761}" srcOrd="5" destOrd="0" parTransId="{B7D0A063-D750-440F-B324-D3DEEFE36B53}" sibTransId="{5C1A8216-4A3C-461C-921D-E024A9B1955B}"/>
    <dgm:cxn modelId="{91111CDC-2D24-45DE-81AF-808381E8E410}" type="presOf" srcId="{E7B9B4EE-160B-4FF9-A57F-3D8851B4E514}" destId="{AD108C58-50C2-436A-B367-E2F86CFA40E2}" srcOrd="0" destOrd="0" presId="urn:microsoft.com/office/officeart/2008/layout/LinedList"/>
    <dgm:cxn modelId="{B69ACFB2-0CF9-4F0D-8E71-AE7C7F9A9ABC}" type="presOf" srcId="{25A0C9D8-F51C-4EA2-A6DC-56F6C158896C}" destId="{F4CF3821-4EF1-4612-8915-9BE9F3009F12}" srcOrd="0" destOrd="0" presId="urn:microsoft.com/office/officeart/2008/layout/LinedList"/>
    <dgm:cxn modelId="{A4BBBF02-E627-4363-A2E8-A2948525BD61}" srcId="{25A0C9D8-F51C-4EA2-A6DC-56F6C158896C}" destId="{6CF02221-A5A4-4812-8F75-A67C167369F5}" srcOrd="0" destOrd="0" parTransId="{AA714A6F-1A12-4C1F-AA07-5A67A1383EC5}" sibTransId="{7BBEA22D-90D0-4F48-B525-E5BB235633D8}"/>
    <dgm:cxn modelId="{6B716A5A-835B-4439-A829-CA788CE82326}" type="presParOf" srcId="{F4CF3821-4EF1-4612-8915-9BE9F3009F12}" destId="{88D6D364-9E0F-4DCF-A28F-BA0578591904}" srcOrd="0" destOrd="0" presId="urn:microsoft.com/office/officeart/2008/layout/LinedList"/>
    <dgm:cxn modelId="{C3E3BECA-659C-4935-B9F6-E3E9DD1716DD}" type="presParOf" srcId="{F4CF3821-4EF1-4612-8915-9BE9F3009F12}" destId="{5480430E-42F2-4054-8E21-944F58AA1452}" srcOrd="1" destOrd="0" presId="urn:microsoft.com/office/officeart/2008/layout/LinedList"/>
    <dgm:cxn modelId="{535D1AE3-47C3-4AF1-8E42-6F46B510C315}" type="presParOf" srcId="{5480430E-42F2-4054-8E21-944F58AA1452}" destId="{EA12A1E2-7A14-459B-9476-E655D6DB7186}" srcOrd="0" destOrd="0" presId="urn:microsoft.com/office/officeart/2008/layout/LinedList"/>
    <dgm:cxn modelId="{CA406788-DE1C-4019-BC8C-DB2CF5DAEE8C}" type="presParOf" srcId="{5480430E-42F2-4054-8E21-944F58AA1452}" destId="{A00E846D-02E1-441C-A75D-91E38962F995}" srcOrd="1" destOrd="0" presId="urn:microsoft.com/office/officeart/2008/layout/LinedList"/>
    <dgm:cxn modelId="{1E08877C-B4DC-4FCD-A940-A94C0EF949ED}" type="presParOf" srcId="{A00E846D-02E1-441C-A75D-91E38962F995}" destId="{2D8BB254-8C61-461D-A204-D1E022C6BECC}" srcOrd="0" destOrd="0" presId="urn:microsoft.com/office/officeart/2008/layout/LinedList"/>
    <dgm:cxn modelId="{3BB5D0A6-E342-4566-A5E7-F32CB11AF12A}" type="presParOf" srcId="{A00E846D-02E1-441C-A75D-91E38962F995}" destId="{786C11ED-3722-43E3-AB37-05717D331AB8}" srcOrd="1" destOrd="0" presId="urn:microsoft.com/office/officeart/2008/layout/LinedList"/>
    <dgm:cxn modelId="{E505A175-0EF0-4030-AF53-8312BF0147B6}" type="presParOf" srcId="{786C11ED-3722-43E3-AB37-05717D331AB8}" destId="{D3D423D3-30F4-41E6-8AB5-FA3AFAC14FA6}" srcOrd="0" destOrd="0" presId="urn:microsoft.com/office/officeart/2008/layout/LinedList"/>
    <dgm:cxn modelId="{BE4E23C2-542B-40D4-8F85-EA7D60975C41}" type="presParOf" srcId="{786C11ED-3722-43E3-AB37-05717D331AB8}" destId="{86B7E508-7C1F-4ABC-8195-02A95C0B00C0}" srcOrd="1" destOrd="0" presId="urn:microsoft.com/office/officeart/2008/layout/LinedList"/>
    <dgm:cxn modelId="{3DEF987D-A4CA-4D7C-B726-5BA320F8CB1A}" type="presParOf" srcId="{786C11ED-3722-43E3-AB37-05717D331AB8}" destId="{59E6DE11-54D0-4DC9-8EA7-366A34E64453}" srcOrd="2" destOrd="0" presId="urn:microsoft.com/office/officeart/2008/layout/LinedList"/>
    <dgm:cxn modelId="{BE437C4E-355B-42FA-8D3F-6FF02C7E181B}" type="presParOf" srcId="{A00E846D-02E1-441C-A75D-91E38962F995}" destId="{41CBE636-E127-42D3-9F16-D16E7420BAD9}" srcOrd="2" destOrd="0" presId="urn:microsoft.com/office/officeart/2008/layout/LinedList"/>
    <dgm:cxn modelId="{A833ABAF-EBD3-4453-AEFA-450F347BE376}" type="presParOf" srcId="{A00E846D-02E1-441C-A75D-91E38962F995}" destId="{5F7274D7-4EAC-45C2-A32D-A5437D43392C}" srcOrd="3" destOrd="0" presId="urn:microsoft.com/office/officeart/2008/layout/LinedList"/>
    <dgm:cxn modelId="{A0EBCC25-15E1-4970-B1B2-C7B052B65245}" type="presParOf" srcId="{A00E846D-02E1-441C-A75D-91E38962F995}" destId="{7340A518-B9BE-4A17-B1B8-2D1EBDC54480}" srcOrd="4" destOrd="0" presId="urn:microsoft.com/office/officeart/2008/layout/LinedList"/>
    <dgm:cxn modelId="{2E950047-1E6E-48B7-947E-A5C3A8D8EE56}" type="presParOf" srcId="{7340A518-B9BE-4A17-B1B8-2D1EBDC54480}" destId="{98E4F4FE-D93A-481D-96D7-6E557ACF460C}" srcOrd="0" destOrd="0" presId="urn:microsoft.com/office/officeart/2008/layout/LinedList"/>
    <dgm:cxn modelId="{D1892CF7-C687-4659-AE45-F683971D2CED}" type="presParOf" srcId="{7340A518-B9BE-4A17-B1B8-2D1EBDC54480}" destId="{225FF92D-D320-4C7A-BAC2-07260083DD65}" srcOrd="1" destOrd="0" presId="urn:microsoft.com/office/officeart/2008/layout/LinedList"/>
    <dgm:cxn modelId="{AAB6DBE1-AB57-4A1F-AD4B-75D22BE49092}" type="presParOf" srcId="{7340A518-B9BE-4A17-B1B8-2D1EBDC54480}" destId="{6757B3CA-5F89-4137-B545-E4E6C859A9F8}" srcOrd="2" destOrd="0" presId="urn:microsoft.com/office/officeart/2008/layout/LinedList"/>
    <dgm:cxn modelId="{A05CA968-C9F0-4FF3-B5C9-44C6F15E6178}" type="presParOf" srcId="{A00E846D-02E1-441C-A75D-91E38962F995}" destId="{F75EAD86-5660-40E2-9A5F-1D3A50AFC263}" srcOrd="5" destOrd="0" presId="urn:microsoft.com/office/officeart/2008/layout/LinedList"/>
    <dgm:cxn modelId="{2C19A49C-5789-4232-B866-D93C54FEB66F}" type="presParOf" srcId="{A00E846D-02E1-441C-A75D-91E38962F995}" destId="{E5A0B322-9EA4-4BB4-9EAA-65523F524CD0}" srcOrd="6" destOrd="0" presId="urn:microsoft.com/office/officeart/2008/layout/LinedList"/>
    <dgm:cxn modelId="{191489FA-7C64-4865-846D-49F36051A6A1}" type="presParOf" srcId="{A00E846D-02E1-441C-A75D-91E38962F995}" destId="{278F427A-A75A-4CA3-8538-A7F31E635A68}" srcOrd="7" destOrd="0" presId="urn:microsoft.com/office/officeart/2008/layout/LinedList"/>
    <dgm:cxn modelId="{EF11E999-BD20-4727-BCE1-7C609A3BE0CD}" type="presParOf" srcId="{278F427A-A75A-4CA3-8538-A7F31E635A68}" destId="{44C16B89-4BB4-42A3-A5EF-18115BB5EB1C}" srcOrd="0" destOrd="0" presId="urn:microsoft.com/office/officeart/2008/layout/LinedList"/>
    <dgm:cxn modelId="{9A999C09-23D4-4A47-B0D9-CE9C037FC8EC}" type="presParOf" srcId="{278F427A-A75A-4CA3-8538-A7F31E635A68}" destId="{240C3C5C-B7C9-486C-A70D-2E740B00DCB9}" srcOrd="1" destOrd="0" presId="urn:microsoft.com/office/officeart/2008/layout/LinedList"/>
    <dgm:cxn modelId="{58058A07-ED35-4879-A63F-FB8179F11840}" type="presParOf" srcId="{278F427A-A75A-4CA3-8538-A7F31E635A68}" destId="{D42CB902-B8D5-494A-9ADA-18F42211D533}" srcOrd="2" destOrd="0" presId="urn:microsoft.com/office/officeart/2008/layout/LinedList"/>
    <dgm:cxn modelId="{FE65D1EB-885F-481C-8EB6-DB25B38F3ACE}" type="presParOf" srcId="{D42CB902-B8D5-494A-9ADA-18F42211D533}" destId="{4DB94CED-AAEE-47DD-A368-3CD1D27F7EDC}" srcOrd="0" destOrd="0" presId="urn:microsoft.com/office/officeart/2008/layout/LinedList"/>
    <dgm:cxn modelId="{DBE21133-1B3C-4400-BC0B-67C91A0B8D9F}" type="presParOf" srcId="{4DB94CED-AAEE-47DD-A368-3CD1D27F7EDC}" destId="{67B4704E-3A61-4206-9F40-FD81F844E333}" srcOrd="0" destOrd="0" presId="urn:microsoft.com/office/officeart/2008/layout/LinedList"/>
    <dgm:cxn modelId="{345CB01F-4E03-4851-88DF-B79470A8290E}" type="presParOf" srcId="{4DB94CED-AAEE-47DD-A368-3CD1D27F7EDC}" destId="{5912B43B-2078-46AC-B6C4-C6E0350D25F1}" srcOrd="1" destOrd="0" presId="urn:microsoft.com/office/officeart/2008/layout/LinedList"/>
    <dgm:cxn modelId="{F65B161C-AF0E-46DD-9C84-98FF2570C2E1}" type="presParOf" srcId="{4DB94CED-AAEE-47DD-A368-3CD1D27F7EDC}" destId="{23400F52-4841-49DC-B652-32AD1D9903E7}" srcOrd="2" destOrd="0" presId="urn:microsoft.com/office/officeart/2008/layout/LinedList"/>
    <dgm:cxn modelId="{D51FBC02-3D24-48B7-9000-7B35F2838F01}" type="presParOf" srcId="{A00E846D-02E1-441C-A75D-91E38962F995}" destId="{8A453009-8C86-4E95-BABC-6D6A025A07B6}" srcOrd="8" destOrd="0" presId="urn:microsoft.com/office/officeart/2008/layout/LinedList"/>
    <dgm:cxn modelId="{630197B4-DE78-434B-A7BE-05CE95261C22}" type="presParOf" srcId="{A00E846D-02E1-441C-A75D-91E38962F995}" destId="{52D06B46-6236-44FF-ABA7-17952256E928}" srcOrd="9" destOrd="0" presId="urn:microsoft.com/office/officeart/2008/layout/LinedList"/>
    <dgm:cxn modelId="{87D2B3B1-63D4-4F5E-9FE2-DA8FE31A889B}" type="presParOf" srcId="{A00E846D-02E1-441C-A75D-91E38962F995}" destId="{4C98B2F2-CD2B-4817-AC75-50B13ADDB571}" srcOrd="10" destOrd="0" presId="urn:microsoft.com/office/officeart/2008/layout/LinedList"/>
    <dgm:cxn modelId="{0C233904-638E-483C-AE22-33B3C898717A}" type="presParOf" srcId="{4C98B2F2-CD2B-4817-AC75-50B13ADDB571}" destId="{71675DC9-CAFE-446D-8EE4-DD2167915452}" srcOrd="0" destOrd="0" presId="urn:microsoft.com/office/officeart/2008/layout/LinedList"/>
    <dgm:cxn modelId="{ED082486-F1A7-4F86-A908-DB61EC22E3D7}" type="presParOf" srcId="{4C98B2F2-CD2B-4817-AC75-50B13ADDB571}" destId="{AD108C58-50C2-436A-B367-E2F86CFA40E2}" srcOrd="1" destOrd="0" presId="urn:microsoft.com/office/officeart/2008/layout/LinedList"/>
    <dgm:cxn modelId="{72E6A0D3-52FA-4D07-85F7-7E6A8D8D4810}" type="presParOf" srcId="{4C98B2F2-CD2B-4817-AC75-50B13ADDB571}" destId="{1F97AEF3-F5E3-48E5-9D83-A9FE09ACB8DC}" srcOrd="2" destOrd="0" presId="urn:microsoft.com/office/officeart/2008/layout/LinedList"/>
    <dgm:cxn modelId="{2ADDF10F-6B19-4EC4-8AA6-C16266EBE98E}" type="presParOf" srcId="{A00E846D-02E1-441C-A75D-91E38962F995}" destId="{F7E6C6D5-68BD-4283-B1E5-CFAE92D0F270}" srcOrd="11" destOrd="0" presId="urn:microsoft.com/office/officeart/2008/layout/LinedList"/>
    <dgm:cxn modelId="{3FE77A3C-8A86-4E77-935C-DCDC43C21EBA}" type="presParOf" srcId="{A00E846D-02E1-441C-A75D-91E38962F995}" destId="{E393BB5D-8CE1-4D71-A881-1B0FB8DD1F0B}" srcOrd="12" destOrd="0" presId="urn:microsoft.com/office/officeart/2008/layout/LinedList"/>
    <dgm:cxn modelId="{DD68FFB6-3317-41DB-90A0-AA77A663EDA3}" type="presParOf" srcId="{A00E846D-02E1-441C-A75D-91E38962F995}" destId="{DC7D7BEA-C7C7-4529-B9AE-C8BD2BCA1259}" srcOrd="13" destOrd="0" presId="urn:microsoft.com/office/officeart/2008/layout/LinedList"/>
    <dgm:cxn modelId="{9B6C1E13-4334-41E2-A9D8-914C8C6A82E7}" type="presParOf" srcId="{DC7D7BEA-C7C7-4529-B9AE-C8BD2BCA1259}" destId="{28B7EA3C-C4E1-4C11-ACDF-CEBFFBF82591}" srcOrd="0" destOrd="0" presId="urn:microsoft.com/office/officeart/2008/layout/LinedList"/>
    <dgm:cxn modelId="{607316BA-6185-4FF6-AC64-4E3B3991FAD6}" type="presParOf" srcId="{DC7D7BEA-C7C7-4529-B9AE-C8BD2BCA1259}" destId="{4B2AD4F1-07F1-4FCB-AF85-D548D02B2963}" srcOrd="1" destOrd="0" presId="urn:microsoft.com/office/officeart/2008/layout/LinedList"/>
    <dgm:cxn modelId="{ADA13E88-A64E-4960-9A6F-8D117EC216B3}" type="presParOf" srcId="{DC7D7BEA-C7C7-4529-B9AE-C8BD2BCA1259}" destId="{637FD73C-82C1-46ED-84A5-458DDCAF303B}" srcOrd="2" destOrd="0" presId="urn:microsoft.com/office/officeart/2008/layout/LinedList"/>
    <dgm:cxn modelId="{36C8E193-ACA8-4CD4-8D03-80DC31BC5B35}" type="presParOf" srcId="{A00E846D-02E1-441C-A75D-91E38962F995}" destId="{313F578C-9B9C-4E8E-B2A3-CEADD0585254}" srcOrd="14" destOrd="0" presId="urn:microsoft.com/office/officeart/2008/layout/LinedList"/>
    <dgm:cxn modelId="{410295CC-A90C-4BFB-A4C3-7614DA3E99A4}" type="presParOf" srcId="{A00E846D-02E1-441C-A75D-91E38962F995}" destId="{89B627FD-8598-429A-A171-16E914F29B5D}" srcOrd="15" destOrd="0" presId="urn:microsoft.com/office/officeart/2008/layout/LinedList"/>
    <dgm:cxn modelId="{1032B1C9-BCE3-470A-B558-8F6D24D40CAC}" type="presParOf" srcId="{A00E846D-02E1-441C-A75D-91E38962F995}" destId="{D7DB398B-8EE2-40C2-8F74-38907E2C67BD}" srcOrd="16" destOrd="0" presId="urn:microsoft.com/office/officeart/2008/layout/LinedList"/>
    <dgm:cxn modelId="{1A849A01-8022-4C4D-9B24-018AE62DD98C}" type="presParOf" srcId="{D7DB398B-8EE2-40C2-8F74-38907E2C67BD}" destId="{B8D7EDBC-D347-4297-99F5-99BFB6224753}" srcOrd="0" destOrd="0" presId="urn:microsoft.com/office/officeart/2008/layout/LinedList"/>
    <dgm:cxn modelId="{AE30A308-FBD5-462D-82CB-0D7D59609404}" type="presParOf" srcId="{D7DB398B-8EE2-40C2-8F74-38907E2C67BD}" destId="{E04F9271-2251-45AA-91E4-6F898B1B763B}" srcOrd="1" destOrd="0" presId="urn:microsoft.com/office/officeart/2008/layout/LinedList"/>
    <dgm:cxn modelId="{C5989898-7EA7-4969-9F67-1B643DA2C096}" type="presParOf" srcId="{D7DB398B-8EE2-40C2-8F74-38907E2C67BD}" destId="{5381C545-C8E4-4068-BFD4-61186385CBAD}" srcOrd="2" destOrd="0" presId="urn:microsoft.com/office/officeart/2008/layout/LinedList"/>
    <dgm:cxn modelId="{C5FEAFC9-92ED-4853-88DC-7AEADE3334BE}" type="presParOf" srcId="{A00E846D-02E1-441C-A75D-91E38962F995}" destId="{F8EA8CFC-E55D-4341-BA6B-181E2CC29636}" srcOrd="17" destOrd="0" presId="urn:microsoft.com/office/officeart/2008/layout/LinedList"/>
    <dgm:cxn modelId="{8891CE92-BFDF-48DD-BB6A-13F86486C8B1}" type="presParOf" srcId="{A00E846D-02E1-441C-A75D-91E38962F995}" destId="{31C1F433-3ECB-4EB8-939C-ED4B96E37A8E}" srcOrd="18" destOrd="0" presId="urn:microsoft.com/office/officeart/2008/layout/LinedList"/>
    <dgm:cxn modelId="{A927C73B-F47E-45A9-A8EF-EB7BB4064D75}" type="presParOf" srcId="{A00E846D-02E1-441C-A75D-91E38962F995}" destId="{E6CE3150-2BB3-4440-BD20-263AAF313198}" srcOrd="19" destOrd="0" presId="urn:microsoft.com/office/officeart/2008/layout/LinedList"/>
    <dgm:cxn modelId="{5F1376FE-D82A-4355-A799-C183F7F4D200}" type="presParOf" srcId="{E6CE3150-2BB3-4440-BD20-263AAF313198}" destId="{312EE793-3B58-4685-B716-9003CAB15FA4}" srcOrd="0" destOrd="0" presId="urn:microsoft.com/office/officeart/2008/layout/LinedList"/>
    <dgm:cxn modelId="{E56B76FA-3712-405F-A122-65140B377298}" type="presParOf" srcId="{E6CE3150-2BB3-4440-BD20-263AAF313198}" destId="{5F7C6916-13C2-413D-B25C-AF415957D6BB}" srcOrd="1" destOrd="0" presId="urn:microsoft.com/office/officeart/2008/layout/LinedList"/>
    <dgm:cxn modelId="{576250BE-2DDB-4C4D-92C4-67002F1924A3}" type="presParOf" srcId="{E6CE3150-2BB3-4440-BD20-263AAF313198}" destId="{251BB189-B8F1-42ED-B567-9A4681BAB4CE}" srcOrd="2" destOrd="0" presId="urn:microsoft.com/office/officeart/2008/layout/LinedList"/>
    <dgm:cxn modelId="{F9FB0ADB-E4FE-47DF-8F60-21A229009267}" type="presParOf" srcId="{A00E846D-02E1-441C-A75D-91E38962F995}" destId="{F71934D1-4539-4B25-A8F1-72117F905DCE}" srcOrd="20" destOrd="0" presId="urn:microsoft.com/office/officeart/2008/layout/LinedList"/>
    <dgm:cxn modelId="{6F324617-80C1-41B4-92E5-DB96214E41BE}" type="presParOf" srcId="{A00E846D-02E1-441C-A75D-91E38962F995}" destId="{609A62AD-08FE-436B-AE80-6BC8764CA4CC}"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6D364-9E0F-4DCF-A28F-BA0578591904}">
      <dsp:nvSpPr>
        <dsp:cNvPr id="0" name=""/>
        <dsp:cNvSpPr/>
      </dsp:nvSpPr>
      <dsp:spPr>
        <a:xfrm>
          <a:off x="0" y="0"/>
          <a:ext cx="748883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12A1E2-7A14-459B-9476-E655D6DB7186}">
      <dsp:nvSpPr>
        <dsp:cNvPr id="0" name=""/>
        <dsp:cNvSpPr/>
      </dsp:nvSpPr>
      <dsp:spPr>
        <a:xfrm>
          <a:off x="0" y="0"/>
          <a:ext cx="2148569" cy="367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l-GR" sz="1800" kern="1200" dirty="0" smtClean="0">
              <a:solidFill>
                <a:schemeClr val="accent5">
                  <a:lumMod val="25000"/>
                </a:schemeClr>
              </a:solidFill>
              <a:latin typeface="Comic Sans MS" panose="030F0702030302020204" pitchFamily="66" charset="0"/>
            </a:rPr>
            <a:t>Αιτίες</a:t>
          </a:r>
        </a:p>
        <a:p>
          <a:pPr lvl="0" algn="l" defTabSz="800100">
            <a:lnSpc>
              <a:spcPct val="90000"/>
            </a:lnSpc>
            <a:spcBef>
              <a:spcPct val="0"/>
            </a:spcBef>
            <a:spcAft>
              <a:spcPct val="35000"/>
            </a:spcAft>
          </a:pPr>
          <a:r>
            <a:rPr lang="el-GR" sz="1800" kern="1200" dirty="0" smtClean="0">
              <a:solidFill>
                <a:schemeClr val="accent5">
                  <a:lumMod val="25000"/>
                </a:schemeClr>
              </a:solidFill>
              <a:latin typeface="Comic Sans MS" panose="030F0702030302020204" pitchFamily="66" charset="0"/>
            </a:rPr>
            <a:t>Πρόκλησης</a:t>
          </a:r>
        </a:p>
        <a:p>
          <a:pPr lvl="0" algn="l" defTabSz="800100">
            <a:lnSpc>
              <a:spcPct val="90000"/>
            </a:lnSpc>
            <a:spcBef>
              <a:spcPct val="0"/>
            </a:spcBef>
            <a:spcAft>
              <a:spcPct val="35000"/>
            </a:spcAft>
          </a:pPr>
          <a:r>
            <a:rPr lang="el-GR" sz="1800" kern="1200" dirty="0" err="1" smtClean="0">
              <a:solidFill>
                <a:schemeClr val="accent5">
                  <a:lumMod val="25000"/>
                </a:schemeClr>
              </a:solidFill>
              <a:latin typeface="Comic Sans MS" panose="030F0702030302020204" pitchFamily="66" charset="0"/>
            </a:rPr>
            <a:t>Μετατραυματικού</a:t>
          </a:r>
          <a:endParaRPr lang="el-GR" sz="1800" kern="1200" dirty="0" smtClean="0">
            <a:solidFill>
              <a:schemeClr val="accent5">
                <a:lumMod val="25000"/>
              </a:schemeClr>
            </a:solidFill>
            <a:latin typeface="Comic Sans MS" panose="030F0702030302020204" pitchFamily="66" charset="0"/>
          </a:endParaRPr>
        </a:p>
        <a:p>
          <a:pPr lvl="0" algn="l" defTabSz="800100">
            <a:lnSpc>
              <a:spcPct val="90000"/>
            </a:lnSpc>
            <a:spcBef>
              <a:spcPct val="0"/>
            </a:spcBef>
            <a:spcAft>
              <a:spcPct val="35000"/>
            </a:spcAft>
          </a:pPr>
          <a:r>
            <a:rPr lang="el-GR" sz="1800" kern="1200" dirty="0" smtClean="0">
              <a:solidFill>
                <a:schemeClr val="accent5">
                  <a:lumMod val="25000"/>
                </a:schemeClr>
              </a:solidFill>
              <a:latin typeface="Comic Sans MS" panose="030F0702030302020204" pitchFamily="66" charset="0"/>
            </a:rPr>
            <a:t>Στρες</a:t>
          </a:r>
          <a:endParaRPr lang="el-GR" sz="1800" kern="1200" dirty="0">
            <a:solidFill>
              <a:schemeClr val="accent5">
                <a:lumMod val="25000"/>
              </a:schemeClr>
            </a:solidFill>
            <a:latin typeface="Comic Sans MS" panose="030F0702030302020204" pitchFamily="66" charset="0"/>
          </a:endParaRPr>
        </a:p>
      </dsp:txBody>
      <dsp:txXfrm>
        <a:off x="0" y="0"/>
        <a:ext cx="2148569" cy="3672408"/>
      </dsp:txXfrm>
    </dsp:sp>
    <dsp:sp modelId="{86B7E508-7C1F-4ABC-8195-02A95C0B00C0}">
      <dsp:nvSpPr>
        <dsp:cNvPr id="0" name=""/>
        <dsp:cNvSpPr/>
      </dsp:nvSpPr>
      <dsp:spPr>
        <a:xfrm>
          <a:off x="2236658" y="24790"/>
          <a:ext cx="2903101" cy="495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l-GR" sz="2000" b="1" kern="1200" dirty="0" smtClean="0">
              <a:solidFill>
                <a:srgbClr val="FFC000"/>
              </a:solidFill>
              <a:latin typeface="Comic Sans MS" panose="030F0702030302020204" pitchFamily="66" charset="0"/>
            </a:rPr>
            <a:t>Βιασμός ή κακοποίηση</a:t>
          </a:r>
          <a:endParaRPr lang="el-GR" sz="2000" b="1" kern="1200" dirty="0">
            <a:solidFill>
              <a:srgbClr val="FFC000"/>
            </a:solidFill>
            <a:latin typeface="Comic Sans MS" panose="030F0702030302020204" pitchFamily="66" charset="0"/>
          </a:endParaRPr>
        </a:p>
      </dsp:txBody>
      <dsp:txXfrm>
        <a:off x="2236658" y="24790"/>
        <a:ext cx="2903101" cy="495810"/>
      </dsp:txXfrm>
    </dsp:sp>
    <dsp:sp modelId="{41CBE636-E127-42D3-9F16-D16E7420BAD9}">
      <dsp:nvSpPr>
        <dsp:cNvPr id="0" name=""/>
        <dsp:cNvSpPr/>
      </dsp:nvSpPr>
      <dsp:spPr>
        <a:xfrm>
          <a:off x="2148569" y="520601"/>
          <a:ext cx="469807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5FF92D-D320-4C7A-BAC2-07260083DD65}">
      <dsp:nvSpPr>
        <dsp:cNvPr id="0" name=""/>
        <dsp:cNvSpPr/>
      </dsp:nvSpPr>
      <dsp:spPr>
        <a:xfrm>
          <a:off x="2236658" y="545392"/>
          <a:ext cx="2260947" cy="495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l-GR" sz="2000" b="1" kern="1200" dirty="0" smtClean="0">
              <a:solidFill>
                <a:srgbClr val="FFC000"/>
              </a:solidFill>
              <a:latin typeface="Comic Sans MS" panose="030F0702030302020204" pitchFamily="66" charset="0"/>
            </a:rPr>
            <a:t>Θάνατος</a:t>
          </a:r>
          <a:endParaRPr lang="el-GR" sz="2000" b="1" kern="1200" dirty="0">
            <a:solidFill>
              <a:srgbClr val="FFC000"/>
            </a:solidFill>
            <a:latin typeface="Comic Sans MS" panose="030F0702030302020204" pitchFamily="66" charset="0"/>
          </a:endParaRPr>
        </a:p>
      </dsp:txBody>
      <dsp:txXfrm>
        <a:off x="2236658" y="545392"/>
        <a:ext cx="2260947" cy="495810"/>
      </dsp:txXfrm>
    </dsp:sp>
    <dsp:sp modelId="{F75EAD86-5660-40E2-9A5F-1D3A50AFC263}">
      <dsp:nvSpPr>
        <dsp:cNvPr id="0" name=""/>
        <dsp:cNvSpPr/>
      </dsp:nvSpPr>
      <dsp:spPr>
        <a:xfrm>
          <a:off x="2148569" y="1041202"/>
          <a:ext cx="469807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0C3C5C-B7C9-486C-A70D-2E740B00DCB9}">
      <dsp:nvSpPr>
        <dsp:cNvPr id="0" name=""/>
        <dsp:cNvSpPr/>
      </dsp:nvSpPr>
      <dsp:spPr>
        <a:xfrm>
          <a:off x="2236658" y="1065993"/>
          <a:ext cx="2903101" cy="495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l-GR" sz="2000" b="1" kern="1200" dirty="0" smtClean="0">
              <a:solidFill>
                <a:srgbClr val="FFC000"/>
              </a:solidFill>
              <a:latin typeface="Comic Sans MS" panose="030F0702030302020204" pitchFamily="66" charset="0"/>
            </a:rPr>
            <a:t>Τρομοκρατική Επίθεση</a:t>
          </a:r>
          <a:endParaRPr lang="el-GR" sz="2000" b="1" kern="1200" dirty="0">
            <a:solidFill>
              <a:srgbClr val="FFC000"/>
            </a:solidFill>
            <a:latin typeface="Comic Sans MS" panose="030F0702030302020204" pitchFamily="66" charset="0"/>
          </a:endParaRPr>
        </a:p>
      </dsp:txBody>
      <dsp:txXfrm>
        <a:off x="2236658" y="1065993"/>
        <a:ext cx="2903101" cy="495810"/>
      </dsp:txXfrm>
    </dsp:sp>
    <dsp:sp modelId="{5912B43B-2078-46AC-B6C4-C6E0350D25F1}">
      <dsp:nvSpPr>
        <dsp:cNvPr id="0" name=""/>
        <dsp:cNvSpPr/>
      </dsp:nvSpPr>
      <dsp:spPr>
        <a:xfrm>
          <a:off x="2887654" y="1599976"/>
          <a:ext cx="2260947" cy="495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l-GR" sz="2300" kern="1200"/>
        </a:p>
      </dsp:txBody>
      <dsp:txXfrm>
        <a:off x="2887654" y="1599976"/>
        <a:ext cx="2260947" cy="495810"/>
      </dsp:txXfrm>
    </dsp:sp>
    <dsp:sp modelId="{8A453009-8C86-4E95-BABC-6D6A025A07B6}">
      <dsp:nvSpPr>
        <dsp:cNvPr id="0" name=""/>
        <dsp:cNvSpPr/>
      </dsp:nvSpPr>
      <dsp:spPr>
        <a:xfrm>
          <a:off x="2148569" y="1561804"/>
          <a:ext cx="469807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108C58-50C2-436A-B367-E2F86CFA40E2}">
      <dsp:nvSpPr>
        <dsp:cNvPr id="0" name=""/>
        <dsp:cNvSpPr/>
      </dsp:nvSpPr>
      <dsp:spPr>
        <a:xfrm>
          <a:off x="2236658" y="1586595"/>
          <a:ext cx="2260947" cy="495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l-GR" sz="2300" kern="1200"/>
        </a:p>
      </dsp:txBody>
      <dsp:txXfrm>
        <a:off x="2236658" y="1586595"/>
        <a:ext cx="2260947" cy="495810"/>
      </dsp:txXfrm>
    </dsp:sp>
    <dsp:sp modelId="{F7E6C6D5-68BD-4283-B1E5-CFAE92D0F270}">
      <dsp:nvSpPr>
        <dsp:cNvPr id="0" name=""/>
        <dsp:cNvSpPr/>
      </dsp:nvSpPr>
      <dsp:spPr>
        <a:xfrm>
          <a:off x="2148569" y="2082405"/>
          <a:ext cx="469807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2AD4F1-07F1-4FCB-AF85-D548D02B2963}">
      <dsp:nvSpPr>
        <dsp:cNvPr id="0" name=""/>
        <dsp:cNvSpPr/>
      </dsp:nvSpPr>
      <dsp:spPr>
        <a:xfrm>
          <a:off x="2236658" y="2107196"/>
          <a:ext cx="2260947" cy="495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l-GR" sz="2300" kern="1200"/>
        </a:p>
      </dsp:txBody>
      <dsp:txXfrm>
        <a:off x="2236658" y="2107196"/>
        <a:ext cx="2260947" cy="495810"/>
      </dsp:txXfrm>
    </dsp:sp>
    <dsp:sp modelId="{313F578C-9B9C-4E8E-B2A3-CEADD0585254}">
      <dsp:nvSpPr>
        <dsp:cNvPr id="0" name=""/>
        <dsp:cNvSpPr/>
      </dsp:nvSpPr>
      <dsp:spPr>
        <a:xfrm>
          <a:off x="2148569" y="2603007"/>
          <a:ext cx="469807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4F9271-2251-45AA-91E4-6F898B1B763B}">
      <dsp:nvSpPr>
        <dsp:cNvPr id="0" name=""/>
        <dsp:cNvSpPr/>
      </dsp:nvSpPr>
      <dsp:spPr>
        <a:xfrm>
          <a:off x="2236658" y="2627797"/>
          <a:ext cx="2260947" cy="495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l-GR" sz="2300" kern="1200"/>
        </a:p>
      </dsp:txBody>
      <dsp:txXfrm>
        <a:off x="2236658" y="2627797"/>
        <a:ext cx="2260947" cy="495810"/>
      </dsp:txXfrm>
    </dsp:sp>
    <dsp:sp modelId="{F8EA8CFC-E55D-4341-BA6B-181E2CC29636}">
      <dsp:nvSpPr>
        <dsp:cNvPr id="0" name=""/>
        <dsp:cNvSpPr/>
      </dsp:nvSpPr>
      <dsp:spPr>
        <a:xfrm>
          <a:off x="2148569" y="3123608"/>
          <a:ext cx="469807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7C6916-13C2-413D-B25C-AF415957D6BB}">
      <dsp:nvSpPr>
        <dsp:cNvPr id="0" name=""/>
        <dsp:cNvSpPr/>
      </dsp:nvSpPr>
      <dsp:spPr>
        <a:xfrm>
          <a:off x="2236658" y="3148399"/>
          <a:ext cx="2260947" cy="495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l-GR" sz="2300" kern="1200"/>
        </a:p>
      </dsp:txBody>
      <dsp:txXfrm>
        <a:off x="2236658" y="3148399"/>
        <a:ext cx="2260947" cy="495810"/>
      </dsp:txXfrm>
    </dsp:sp>
    <dsp:sp modelId="{F71934D1-4539-4B25-A8F1-72117F905DCE}">
      <dsp:nvSpPr>
        <dsp:cNvPr id="0" name=""/>
        <dsp:cNvSpPr/>
      </dsp:nvSpPr>
      <dsp:spPr>
        <a:xfrm>
          <a:off x="2148569" y="3644210"/>
          <a:ext cx="469807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40DED627-0E59-452B-AFE0-F0229957200C}" type="datetimeFigureOut">
              <a:rPr lang="el-GR" smtClean="0"/>
              <a:pPr/>
              <a:t>6/5/2016</a:t>
            </a:fld>
            <a:endParaRPr lang="el-GR"/>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46436B1D-A164-4408-8694-1C5ECC122380}" type="slidenum">
              <a:rPr lang="el-GR" smtClean="0"/>
              <a:pPr/>
              <a:t>‹#›</a:t>
            </a:fld>
            <a:endParaRPr lang="el-GR"/>
          </a:p>
        </p:txBody>
      </p:sp>
    </p:spTree>
    <p:extLst>
      <p:ext uri="{BB962C8B-B14F-4D97-AF65-F5344CB8AC3E}">
        <p14:creationId xmlns:p14="http://schemas.microsoft.com/office/powerpoint/2010/main" val="2579588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E6909804-2938-4E08-A588-A211478C1497}" type="datetimeFigureOut">
              <a:rPr lang="el-GR" smtClean="0"/>
              <a:pPr/>
              <a:t>6/5/2016</a:t>
            </a:fld>
            <a:endParaRPr lang="el-GR"/>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9A39F1FE-7EE5-4958-836C-DD64DB09E30B}" type="slidenum">
              <a:rPr lang="el-GR" smtClean="0"/>
              <a:pPr/>
              <a:t>‹#›</a:t>
            </a:fld>
            <a:endParaRPr lang="el-GR"/>
          </a:p>
        </p:txBody>
      </p:sp>
    </p:spTree>
    <p:extLst>
      <p:ext uri="{BB962C8B-B14F-4D97-AF65-F5344CB8AC3E}">
        <p14:creationId xmlns:p14="http://schemas.microsoft.com/office/powerpoint/2010/main" val="2292480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8F73E-598F-4DFE-B375-3922146FACC0}" type="slidenum">
              <a:rPr lang="en-US" altLang="el-GR"/>
              <a:pPr/>
              <a:t>1</a:t>
            </a:fld>
            <a:endParaRPr lang="en-US" altLang="el-G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l-GR"/>
          </a:p>
        </p:txBody>
      </p:sp>
    </p:spTree>
    <p:extLst>
      <p:ext uri="{BB962C8B-B14F-4D97-AF65-F5344CB8AC3E}">
        <p14:creationId xmlns:p14="http://schemas.microsoft.com/office/powerpoint/2010/main" val="1584272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354EB0-71B4-470D-B991-311CEFDAB18B}" type="slidenum">
              <a:rPr lang="en-US" altLang="el-GR"/>
              <a:pPr/>
              <a:t>3</a:t>
            </a:fld>
            <a:endParaRPr lang="en-US" altLang="el-G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el-GR"/>
          </a:p>
        </p:txBody>
      </p:sp>
    </p:spTree>
    <p:extLst>
      <p:ext uri="{BB962C8B-B14F-4D97-AF65-F5344CB8AC3E}">
        <p14:creationId xmlns:p14="http://schemas.microsoft.com/office/powerpoint/2010/main" val="47032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8F73E-598F-4DFE-B375-3922146FACC0}" type="slidenum">
              <a:rPr lang="en-US" altLang="el-GR"/>
              <a:pPr/>
              <a:t>35</a:t>
            </a:fld>
            <a:endParaRPr lang="en-US" altLang="el-G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l-GR"/>
          </a:p>
        </p:txBody>
      </p:sp>
    </p:spTree>
    <p:extLst>
      <p:ext uri="{BB962C8B-B14F-4D97-AF65-F5344CB8AC3E}">
        <p14:creationId xmlns:p14="http://schemas.microsoft.com/office/powerpoint/2010/main" val="1584272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p:nvPr>
        </p:nvSpPr>
        <p:spPr>
          <a:xfrm>
            <a:off x="1403648" y="4293096"/>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1D85BE7-42F7-498C-95D9-548DD6E5DC6F}" type="datetimeFigureOut">
              <a:rPr lang="el-GR" smtClean="0"/>
              <a:pPr/>
              <a:t>6/5/2016</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AEE269B-5260-4CF1-8DF2-07113A8F3ED9}" type="slidenum">
              <a:rPr lang="el-GR" smtClean="0"/>
              <a:pPr/>
              <a:t>‹#›</a:t>
            </a:fld>
            <a:endParaRPr lang="el-GR"/>
          </a:p>
        </p:txBody>
      </p:sp>
      <p:sp>
        <p:nvSpPr>
          <p:cNvPr id="7" name="Rectangle 6"/>
          <p:cNvSpPr/>
          <p:nvPr/>
        </p:nvSpPr>
        <p:spPr>
          <a:xfrm>
            <a:off x="62931" y="260648"/>
            <a:ext cx="9021537" cy="360039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88640"/>
            <a:ext cx="9021537" cy="7200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3789040"/>
            <a:ext cx="9021537" cy="4571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7544" y="1052736"/>
            <a:ext cx="8229600" cy="2283110"/>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D85BE7-42F7-498C-95D9-548DD6E5DC6F}" type="datetimeFigureOut">
              <a:rPr lang="el-GR" smtClean="0"/>
              <a:pPr/>
              <a:t>6/5/2016</a:t>
            </a:fld>
            <a:endParaRPr lang="el-GR"/>
          </a:p>
        </p:txBody>
      </p:sp>
      <p:sp>
        <p:nvSpPr>
          <p:cNvPr id="6" name="Footer Placeholder 5"/>
          <p:cNvSpPr>
            <a:spLocks noGrp="1"/>
          </p:cNvSpPr>
          <p:nvPr>
            <p:ph type="ftr" sz="quarter" idx="11"/>
          </p:nvPr>
        </p:nvSpPr>
        <p:spPr>
          <a:xfrm>
            <a:off x="914400" y="6172200"/>
            <a:ext cx="3886200" cy="457200"/>
          </a:xfrm>
        </p:spPr>
        <p:txBody>
          <a:bodyPr/>
          <a:lstStyle/>
          <a:p>
            <a:endParaRPr lang="el-GR"/>
          </a:p>
        </p:txBody>
      </p:sp>
      <p:sp>
        <p:nvSpPr>
          <p:cNvPr id="7" name="Slide Number Placeholder 6"/>
          <p:cNvSpPr>
            <a:spLocks noGrp="1"/>
          </p:cNvSpPr>
          <p:nvPr>
            <p:ph type="sldNum" sz="quarter" idx="12"/>
          </p:nvPr>
        </p:nvSpPr>
        <p:spPr>
          <a:xfrm>
            <a:off x="146304" y="6208776"/>
            <a:ext cx="457200" cy="457200"/>
          </a:xfrm>
        </p:spPr>
        <p:txBody>
          <a:bodyPr/>
          <a:lstStyle/>
          <a:p>
            <a:fld id="{FAEE269B-5260-4CF1-8DF2-07113A8F3ED9}" type="slidenum">
              <a:rPr lang="el-GR" smtClean="0"/>
              <a:pPr/>
              <a:t>‹#›</a:t>
            </a:fld>
            <a:endParaRPr lang="el-G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D85BE7-42F7-498C-95D9-548DD6E5DC6F}" type="datetimeFigureOut">
              <a:rPr lang="el-GR" smtClean="0"/>
              <a:pPr/>
              <a:t>6/5/2016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EE269B-5260-4CF1-8DF2-07113A8F3ED9}"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D85BE7-42F7-498C-95D9-548DD6E5DC6F}" type="datetimeFigureOut">
              <a:rPr lang="el-GR" smtClean="0"/>
              <a:pPr/>
              <a:t>6/5/2016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EE269B-5260-4CF1-8DF2-07113A8F3ED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4624"/>
            <a:ext cx="7772400" cy="792088"/>
          </a:xfrm>
        </p:spPr>
        <p:txBody>
          <a:bodyPr>
            <a:normAutofit/>
          </a:bodyPr>
          <a:lstStyle>
            <a:lvl1pPr algn="l" rtl="0" eaLnBrk="1" latinLnBrk="0" hangingPunct="1">
              <a:spcBef>
                <a:spcPct val="0"/>
              </a:spcBef>
              <a:buNone/>
              <a:defRPr kumimoji="0" lang="en-US" sz="3600" kern="1200" dirty="0">
                <a:solidFill>
                  <a:srgbClr val="696464"/>
                </a:solidFill>
                <a:latin typeface="+mj-lt"/>
                <a:ea typeface="+mj-ea"/>
                <a:cs typeface="+mj-cs"/>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EE269B-5260-4CF1-8DF2-07113A8F3ED9}" type="slidenum">
              <a:rPr lang="el-GR" smtClean="0"/>
              <a:pPr/>
              <a:t>‹#›</a:t>
            </a:fld>
            <a:endParaRPr lang="el-GR"/>
          </a:p>
        </p:txBody>
      </p:sp>
      <p:sp>
        <p:nvSpPr>
          <p:cNvPr id="8" name="Content Placeholder 7"/>
          <p:cNvSpPr>
            <a:spLocks noGrp="1"/>
          </p:cNvSpPr>
          <p:nvPr>
            <p:ph sz="quarter" idx="1"/>
          </p:nvPr>
        </p:nvSpPr>
        <p:spPr>
          <a:xfrm>
            <a:off x="914400" y="1052736"/>
            <a:ext cx="7772400" cy="5112568"/>
          </a:xfr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cxnSp>
        <p:nvCxnSpPr>
          <p:cNvPr id="10" name="Straight Connector 9"/>
          <p:cNvCxnSpPr/>
          <p:nvPr userDrawn="1"/>
        </p:nvCxnSpPr>
        <p:spPr>
          <a:xfrm>
            <a:off x="899592" y="836712"/>
            <a:ext cx="7776864" cy="0"/>
          </a:xfrm>
          <a:prstGeom prst="line">
            <a:avLst/>
          </a:prstGeom>
          <a:ln w="12700"/>
          <a:effectLst>
            <a:outerShdw blurRad="50800" dist="38100" dir="5400000" algn="t" rotWithShape="0">
              <a:prstClr val="black">
                <a:alpha val="40000"/>
              </a:prstClr>
            </a:out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D85BE7-42F7-498C-95D9-548DD6E5DC6F}" type="datetimeFigureOut">
              <a:rPr lang="el-GR" smtClean="0"/>
              <a:pPr/>
              <a:t>6/5/2016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EE269B-5260-4CF1-8DF2-07113A8F3ED9}" type="slidenum">
              <a:rPr lang="el-GR" smtClean="0"/>
              <a:pPr/>
              <a:t>‹#›</a:t>
            </a:fld>
            <a:endParaRPr lang="el-G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D85BE7-42F7-498C-95D9-548DD6E5DC6F}" type="datetimeFigureOut">
              <a:rPr lang="el-GR" smtClean="0"/>
              <a:pPr/>
              <a:t>6/5/2016</a:t>
            </a:fld>
            <a:endParaRPr lang="el-GR"/>
          </a:p>
        </p:txBody>
      </p:sp>
      <p:sp>
        <p:nvSpPr>
          <p:cNvPr id="5" name="Footer Placeholder 4"/>
          <p:cNvSpPr>
            <a:spLocks noGrp="1"/>
          </p:cNvSpPr>
          <p:nvPr>
            <p:ph type="ftr" sz="quarter" idx="11"/>
          </p:nvPr>
        </p:nvSpPr>
        <p:spPr>
          <a:xfrm>
            <a:off x="800100" y="6172200"/>
            <a:ext cx="4000500" cy="457200"/>
          </a:xfrm>
        </p:spPr>
        <p:txBody>
          <a:bodyPr/>
          <a:lstStyle/>
          <a:p>
            <a:endParaRPr lang="el-G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AEE269B-5260-4CF1-8DF2-07113A8F3ED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D85BE7-42F7-498C-95D9-548DD6E5DC6F}" type="datetimeFigureOut">
              <a:rPr lang="el-GR" smtClean="0"/>
              <a:pPr/>
              <a:t>6/5/2016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EE269B-5260-4CF1-8DF2-07113A8F3ED9}" type="slidenum">
              <a:rPr lang="el-GR" smtClean="0"/>
              <a:pPr/>
              <a:t>‹#›</a:t>
            </a:fld>
            <a:endParaRPr lang="el-G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1D85BE7-42F7-498C-95D9-548DD6E5DC6F}" type="datetimeFigureOut">
              <a:rPr lang="el-GR" smtClean="0"/>
              <a:pPr/>
              <a:t>6/5/2016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AEE269B-5260-4CF1-8DF2-07113A8F3ED9}" type="slidenum">
              <a:rPr lang="el-GR" smtClean="0"/>
              <a:pPr/>
              <a:t>‹#›</a:t>
            </a:fld>
            <a:endParaRPr lang="el-G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D85BE7-42F7-498C-95D9-548DD6E5DC6F}" type="datetimeFigureOut">
              <a:rPr lang="el-GR" smtClean="0"/>
              <a:pPr/>
              <a:t>6/5/2016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AEE269B-5260-4CF1-8DF2-07113A8F3ED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85BE7-42F7-498C-95D9-548DD6E5DC6F}" type="datetimeFigureOut">
              <a:rPr lang="el-GR" smtClean="0"/>
              <a:pPr/>
              <a:t>6/5/2016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AEE269B-5260-4CF1-8DF2-07113A8F3ED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D85BE7-42F7-498C-95D9-548DD6E5DC6F}" type="datetimeFigureOut">
              <a:rPr lang="el-GR" smtClean="0"/>
              <a:pPr/>
              <a:t>6/5/2016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EE269B-5260-4CF1-8DF2-07113A8F3ED9}" type="slidenum">
              <a:rPr lang="el-GR" smtClean="0"/>
              <a:pPr/>
              <a:t>‹#›</a:t>
            </a:fld>
            <a:endParaRPr lang="el-G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D85BE7-42F7-498C-95D9-548DD6E5DC6F}" type="datetimeFigureOut">
              <a:rPr lang="el-GR" smtClean="0"/>
              <a:pPr/>
              <a:t>6/5/2016</a:t>
            </a:fld>
            <a:endParaRPr lang="el-G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AEE269B-5260-4CF1-8DF2-07113A8F3ED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ntalcare.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soulcare.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nimh.nih.gov/"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mentalcare.g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soulcare.gr/"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diagramLayout" Target="../diagrams/layout4.xml"/><Relationship Id="rId7" Type="http://schemas.openxmlformats.org/officeDocument/2006/relationships/image" Target="../media/image4.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diagramLayout" Target="../diagrams/layout5.xml"/><Relationship Id="rId7" Type="http://schemas.openxmlformats.org/officeDocument/2006/relationships/image" Target="../media/image8.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xfrm>
            <a:off x="3275856" y="4243740"/>
            <a:ext cx="3096344" cy="769436"/>
          </a:xfrm>
        </p:spPr>
        <p:txBody>
          <a:bodyPr>
            <a:normAutofit/>
          </a:bodyPr>
          <a:lstStyle/>
          <a:p>
            <a:r>
              <a:rPr lang="el-GR" altLang="el-GR" sz="1100" b="1" dirty="0">
                <a:solidFill>
                  <a:schemeClr val="tx1"/>
                </a:solidFill>
              </a:rPr>
              <a:t>Ευγενία Παπαχρηστοπούλου </a:t>
            </a:r>
          </a:p>
          <a:p>
            <a:r>
              <a:rPr lang="el-GR" altLang="el-GR" sz="1100" b="1" dirty="0" smtClean="0">
                <a:solidFill>
                  <a:schemeClr val="tx1"/>
                </a:solidFill>
              </a:rPr>
              <a:t>Κλινική Νευροχυψολόγος </a:t>
            </a:r>
          </a:p>
          <a:p>
            <a:endParaRPr lang="el-GR" altLang="el-GR" sz="1100" b="1" dirty="0">
              <a:solidFill>
                <a:schemeClr val="tx1"/>
              </a:solidFill>
            </a:endParaRPr>
          </a:p>
        </p:txBody>
      </p:sp>
      <p:sp>
        <p:nvSpPr>
          <p:cNvPr id="2053" name="Rectangle 5"/>
          <p:cNvSpPr>
            <a:spLocks noGrp="1" noChangeArrowheads="1"/>
          </p:cNvSpPr>
          <p:nvPr>
            <p:ph type="ctrTitle"/>
          </p:nvPr>
        </p:nvSpPr>
        <p:spPr>
          <a:xfrm>
            <a:off x="2195736" y="2699452"/>
            <a:ext cx="5760640" cy="1135661"/>
          </a:xfrm>
        </p:spPr>
        <p:txBody>
          <a:bodyPr>
            <a:normAutofit/>
          </a:bodyPr>
          <a:lstStyle/>
          <a:p>
            <a:r>
              <a:rPr lang="el-GR" altLang="el-GR" sz="2800" dirty="0" smtClean="0">
                <a:latin typeface="Comic Sans MS" panose="030F0702030302020204" pitchFamily="66" charset="0"/>
              </a:rPr>
              <a:t>Αεροπορικό Ατύχημα και </a:t>
            </a:r>
            <a:br>
              <a:rPr lang="el-GR" altLang="el-GR" sz="2800" dirty="0" smtClean="0">
                <a:latin typeface="Comic Sans MS" panose="030F0702030302020204" pitchFamily="66" charset="0"/>
              </a:rPr>
            </a:br>
            <a:r>
              <a:rPr lang="el-GR" altLang="el-GR" sz="2800" dirty="0" smtClean="0">
                <a:latin typeface="Comic Sans MS" panose="030F0702030302020204" pitchFamily="66" charset="0"/>
              </a:rPr>
              <a:t>οι επιπτώσεις του</a:t>
            </a:r>
            <a:endParaRPr lang="en-US" altLang="el-GR" sz="2800" dirty="0">
              <a:latin typeface="Comic Sans MS" panose="030F0702030302020204" pitchFamily="66" charset="0"/>
            </a:endParaRPr>
          </a:p>
        </p:txBody>
      </p:sp>
      <p:sp>
        <p:nvSpPr>
          <p:cNvPr id="4" name="Subtitle 2"/>
          <p:cNvSpPr txBox="1">
            <a:spLocks/>
          </p:cNvSpPr>
          <p:nvPr/>
        </p:nvSpPr>
        <p:spPr>
          <a:xfrm>
            <a:off x="5838259" y="5033798"/>
            <a:ext cx="3131840" cy="1008112"/>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l-GR" sz="1100" b="1" dirty="0">
                <a:solidFill>
                  <a:schemeClr val="tx1"/>
                </a:solidFill>
              </a:rPr>
              <a:t>Γεωργία </a:t>
            </a:r>
            <a:r>
              <a:rPr lang="el-GR" sz="1100" b="1" dirty="0" smtClean="0">
                <a:solidFill>
                  <a:schemeClr val="tx1"/>
                </a:solidFill>
              </a:rPr>
              <a:t> </a:t>
            </a:r>
            <a:r>
              <a:rPr lang="el-GR" sz="1100" b="1" dirty="0" err="1" smtClean="0">
                <a:solidFill>
                  <a:schemeClr val="tx1"/>
                </a:solidFill>
              </a:rPr>
              <a:t>Πουλημενέα</a:t>
            </a:r>
            <a:endParaRPr lang="el-GR" sz="1100" b="1" dirty="0" smtClean="0">
              <a:solidFill>
                <a:schemeClr val="tx1"/>
              </a:solidFill>
            </a:endParaRPr>
          </a:p>
          <a:p>
            <a:r>
              <a:rPr lang="el-GR" sz="1100" b="1" dirty="0" smtClean="0">
                <a:solidFill>
                  <a:schemeClr val="tx1"/>
                </a:solidFill>
              </a:rPr>
              <a:t>Κλινική Ψυχολόγος-Ψυχολόγος Υγείας</a:t>
            </a:r>
          </a:p>
          <a:p>
            <a:r>
              <a:rPr lang="en-US" sz="1100" b="1" dirty="0" smtClean="0">
                <a:solidFill>
                  <a:schemeClr val="tx1"/>
                </a:solidFill>
              </a:rPr>
              <a:t>MSc in Clinical Psychology and Mental Health</a:t>
            </a:r>
          </a:p>
          <a:p>
            <a:r>
              <a:rPr lang="en-US" sz="1100" b="1" dirty="0" smtClean="0">
                <a:solidFill>
                  <a:schemeClr val="tx1"/>
                </a:solidFill>
                <a:hlinkClick r:id="rId3"/>
              </a:rPr>
              <a:t>www.mentalcare.gr</a:t>
            </a:r>
            <a:r>
              <a:rPr lang="el-GR" sz="1100" b="1" dirty="0" smtClean="0">
                <a:solidFill>
                  <a:schemeClr val="tx1"/>
                </a:solidFill>
              </a:rPr>
              <a:t> </a:t>
            </a:r>
            <a:endParaRPr lang="en-US" sz="1100" b="1" dirty="0" smtClean="0">
              <a:solidFill>
                <a:schemeClr val="tx1"/>
              </a:solidFill>
            </a:endParaRPr>
          </a:p>
          <a:p>
            <a:endParaRPr lang="en-US" sz="900" dirty="0">
              <a:solidFill>
                <a:schemeClr val="tx1"/>
              </a:solidFill>
            </a:endParaRPr>
          </a:p>
        </p:txBody>
      </p:sp>
      <p:sp>
        <p:nvSpPr>
          <p:cNvPr id="5" name="Subtitle 3"/>
          <p:cNvSpPr txBox="1">
            <a:spLocks/>
          </p:cNvSpPr>
          <p:nvPr/>
        </p:nvSpPr>
        <p:spPr>
          <a:xfrm>
            <a:off x="91885" y="5013176"/>
            <a:ext cx="4646425" cy="1440160"/>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l-GR" sz="1100" b="1" dirty="0">
                <a:solidFill>
                  <a:schemeClr val="tx1"/>
                </a:solidFill>
              </a:rPr>
              <a:t>Γεωργία Τριανταφύλλου</a:t>
            </a:r>
          </a:p>
          <a:p>
            <a:r>
              <a:rPr lang="el-GR" sz="1100" b="1" dirty="0">
                <a:solidFill>
                  <a:schemeClr val="tx1"/>
                </a:solidFill>
              </a:rPr>
              <a:t>Κλινική Ψυχολόγος </a:t>
            </a:r>
            <a:r>
              <a:rPr lang="el-GR" sz="1100" b="1" dirty="0" smtClean="0">
                <a:solidFill>
                  <a:schemeClr val="tx1"/>
                </a:solidFill>
              </a:rPr>
              <a:t> - Ψυχοθεραπεύτρια</a:t>
            </a:r>
            <a:endParaRPr lang="el-GR" sz="1100" b="1" dirty="0">
              <a:solidFill>
                <a:schemeClr val="tx1"/>
              </a:solidFill>
            </a:endParaRPr>
          </a:p>
          <a:p>
            <a:r>
              <a:rPr lang="en-US" sz="1100" b="1" dirty="0">
                <a:solidFill>
                  <a:schemeClr val="tx1"/>
                </a:solidFill>
              </a:rPr>
              <a:t>Integrative Psychotherapeutic Counselling</a:t>
            </a:r>
            <a:endParaRPr lang="el-GR" sz="1100" b="1" dirty="0">
              <a:solidFill>
                <a:schemeClr val="tx1"/>
              </a:solidFill>
            </a:endParaRPr>
          </a:p>
          <a:p>
            <a:r>
              <a:rPr lang="el-GR" sz="1100" b="1" dirty="0">
                <a:solidFill>
                  <a:schemeClr val="tx1"/>
                </a:solidFill>
              </a:rPr>
              <a:t>Μ</a:t>
            </a:r>
            <a:r>
              <a:rPr lang="en-US" sz="1100" b="1" dirty="0">
                <a:solidFill>
                  <a:schemeClr val="tx1"/>
                </a:solidFill>
              </a:rPr>
              <a:t>Sc Foundations in Clinical </a:t>
            </a:r>
            <a:r>
              <a:rPr lang="en-US" sz="1100" b="1" dirty="0" smtClean="0">
                <a:solidFill>
                  <a:schemeClr val="tx1"/>
                </a:solidFill>
              </a:rPr>
              <a:t>Psychology</a:t>
            </a:r>
            <a:endParaRPr lang="el-GR" sz="1100" b="1" dirty="0" smtClean="0">
              <a:solidFill>
                <a:schemeClr val="tx1"/>
              </a:solidFill>
            </a:endParaRPr>
          </a:p>
          <a:p>
            <a:r>
              <a:rPr lang="el-GR" sz="1100" b="1" dirty="0" smtClean="0">
                <a:solidFill>
                  <a:schemeClr val="tx1"/>
                </a:solidFill>
              </a:rPr>
              <a:t>Μέλος της Ελ. Ετ. </a:t>
            </a:r>
            <a:r>
              <a:rPr lang="el-GR" sz="1100" b="1" dirty="0" err="1" smtClean="0">
                <a:solidFill>
                  <a:schemeClr val="tx1"/>
                </a:solidFill>
              </a:rPr>
              <a:t>Τραυματοθεραπείας</a:t>
            </a:r>
            <a:r>
              <a:rPr lang="el-GR" sz="1100" b="1" dirty="0" smtClean="0">
                <a:solidFill>
                  <a:schemeClr val="tx1"/>
                </a:solidFill>
              </a:rPr>
              <a:t>,   </a:t>
            </a:r>
            <a:r>
              <a:rPr lang="en-US" sz="1100" b="1" dirty="0" smtClean="0">
                <a:solidFill>
                  <a:schemeClr val="tx1"/>
                </a:solidFill>
                <a:hlinkClick r:id="rId4"/>
              </a:rPr>
              <a:t>www.soulcare.gr</a:t>
            </a:r>
            <a:r>
              <a:rPr lang="en-US" sz="1100" b="1" dirty="0" smtClean="0">
                <a:solidFill>
                  <a:schemeClr val="tx1"/>
                </a:solidFill>
              </a:rPr>
              <a:t> </a:t>
            </a:r>
            <a:r>
              <a:rPr lang="en-US" sz="1100" b="1" dirty="0">
                <a:solidFill>
                  <a:schemeClr val="tx1"/>
                </a:solidFill>
              </a:rPr>
              <a:t> </a:t>
            </a:r>
            <a:endParaRPr lang="el-GR" sz="1100" b="1" dirty="0">
              <a:solidFill>
                <a:schemeClr val="tx1"/>
              </a:solidFill>
            </a:endParaRPr>
          </a:p>
          <a:p>
            <a:r>
              <a:rPr lang="el-GR" sz="1100" b="1" dirty="0">
                <a:solidFill>
                  <a:schemeClr val="tx1"/>
                </a:solidFill>
              </a:rPr>
              <a:t> </a:t>
            </a:r>
          </a:p>
          <a:p>
            <a:pPr algn="r"/>
            <a:endParaRPr lang="el-GR" sz="900" dirty="0">
              <a:solidFill>
                <a:schemeClr val="tx1">
                  <a:lumMod val="95000"/>
                  <a:lumOff val="5000"/>
                </a:schemeClr>
              </a:solidFill>
            </a:endParaRPr>
          </a:p>
        </p:txBody>
      </p:sp>
      <p:pic>
        <p:nvPicPr>
          <p:cNvPr id="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69" y="1628800"/>
            <a:ext cx="2441159" cy="2239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7" descr="Αποτέλεσμα εικόνας για ptsd  photo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956922"/>
            <a:ext cx="1216528" cy="911223"/>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119410" y="296232"/>
            <a:ext cx="8962528"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l-GR" sz="2000" b="1" dirty="0" smtClean="0">
                <a:solidFill>
                  <a:schemeClr val="bg1">
                    <a:lumMod val="95000"/>
                  </a:schemeClr>
                </a:solidFill>
                <a:effectLst>
                  <a:outerShdw blurRad="38100" dist="38100" dir="2700000" algn="tl">
                    <a:srgbClr val="000000">
                      <a:alpha val="43137"/>
                    </a:srgbClr>
                  </a:outerShdw>
                </a:effectLst>
              </a:rPr>
              <a:t>Οι Αερομεταφορές του Σήμερα και του Αύριο, 10-11 Μαϊου 2016, </a:t>
            </a:r>
          </a:p>
          <a:p>
            <a:r>
              <a:rPr lang="el-GR" sz="2000" b="1" dirty="0" smtClean="0">
                <a:solidFill>
                  <a:schemeClr val="bg1">
                    <a:lumMod val="95000"/>
                  </a:schemeClr>
                </a:solidFill>
                <a:effectLst>
                  <a:outerShdw blurRad="38100" dist="38100" dir="2700000" algn="tl">
                    <a:srgbClr val="000000">
                      <a:alpha val="43137"/>
                    </a:srgbClr>
                  </a:outerShdw>
                </a:effectLst>
              </a:rPr>
              <a:t>Διεθνής Αερολιμένας Αθηνών, Ελ. Βενιζέλος</a:t>
            </a:r>
            <a:endParaRPr lang="el-GR" sz="2000" b="1" dirty="0">
              <a:solidFill>
                <a:schemeClr val="bg1">
                  <a:lumMod val="95000"/>
                </a:schemeClr>
              </a:solidFill>
              <a:effectLst>
                <a:outerShdw blurRad="38100" dist="38100" dir="2700000" algn="tl">
                  <a:srgbClr val="000000">
                    <a:alpha val="43137"/>
                  </a:srgbClr>
                </a:outerShdw>
              </a:effectLst>
            </a:endParaRPr>
          </a:p>
        </p:txBody>
      </p:sp>
      <p:sp>
        <p:nvSpPr>
          <p:cNvPr id="9" name="Title 5"/>
          <p:cNvSpPr txBox="1">
            <a:spLocks/>
          </p:cNvSpPr>
          <p:nvPr/>
        </p:nvSpPr>
        <p:spPr>
          <a:xfrm>
            <a:off x="457200" y="1628800"/>
            <a:ext cx="8229600" cy="2130798"/>
          </a:xfrm>
          <a:prstGeom prst="rect">
            <a:avLst/>
          </a:prstGeom>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r>
              <a:rPr lang="el-GR" sz="2000" b="1" dirty="0" smtClean="0"/>
              <a:t/>
            </a:r>
            <a:br>
              <a:rPr lang="el-GR" sz="2000" b="1" dirty="0" smtClean="0"/>
            </a:br>
            <a:r>
              <a:rPr lang="el-GR" sz="2000" b="1" dirty="0" smtClean="0"/>
              <a:t/>
            </a:r>
            <a:br>
              <a:rPr lang="el-GR" sz="2000" b="1" dirty="0" smtClean="0"/>
            </a:br>
            <a:r>
              <a:rPr lang="el-GR" sz="2800" b="1" u="sng" dirty="0" smtClean="0">
                <a:effectLst>
                  <a:outerShdw blurRad="38100" dist="38100" dir="2700000" algn="tl">
                    <a:srgbClr val="000000">
                      <a:alpha val="43137"/>
                    </a:srgbClr>
                  </a:outerShdw>
                </a:effectLst>
              </a:rPr>
              <a:t/>
            </a:r>
            <a:br>
              <a:rPr lang="el-GR" sz="2800" b="1" u="sng" dirty="0" smtClean="0">
                <a:effectLst>
                  <a:outerShdw blurRad="38100" dist="38100" dir="2700000" algn="tl">
                    <a:srgbClr val="000000">
                      <a:alpha val="43137"/>
                    </a:srgbClr>
                  </a:outerShdw>
                </a:effectLst>
              </a:rPr>
            </a:br>
            <a:r>
              <a:rPr lang="el-GR" sz="2800" b="1" u="sng" dirty="0" smtClean="0">
                <a:solidFill>
                  <a:schemeClr val="bg1">
                    <a:lumMod val="95000"/>
                  </a:schemeClr>
                </a:solidFill>
                <a:effectLst>
                  <a:outerShdw blurRad="38100" dist="38100" dir="2700000" algn="tl">
                    <a:srgbClr val="000000">
                      <a:alpha val="43137"/>
                    </a:srgbClr>
                  </a:outerShdw>
                </a:effectLst>
              </a:rPr>
              <a:t/>
            </a:r>
            <a:br>
              <a:rPr lang="el-GR" sz="2800" b="1" u="sng" dirty="0" smtClean="0">
                <a:solidFill>
                  <a:schemeClr val="bg1">
                    <a:lumMod val="95000"/>
                  </a:schemeClr>
                </a:solidFill>
                <a:effectLst>
                  <a:outerShdw blurRad="38100" dist="38100" dir="2700000" algn="tl">
                    <a:srgbClr val="000000">
                      <a:alpha val="43137"/>
                    </a:srgbClr>
                  </a:outerShdw>
                </a:effectLst>
              </a:rPr>
            </a:br>
            <a:endParaRPr lang="el-GR" sz="2400" b="1" u="sng" dirty="0">
              <a:effectLst>
                <a:outerShdw blurRad="38100" dist="38100" dir="2700000" algn="tl">
                  <a:srgbClr val="000000">
                    <a:alpha val="43137"/>
                  </a:srgbClr>
                </a:outerShdw>
              </a:effectLst>
            </a:endParaRPr>
          </a:p>
        </p:txBody>
      </p:sp>
      <p:sp>
        <p:nvSpPr>
          <p:cNvPr id="10" name="Title 5"/>
          <p:cNvSpPr txBox="1">
            <a:spLocks/>
          </p:cNvSpPr>
          <p:nvPr/>
        </p:nvSpPr>
        <p:spPr>
          <a:xfrm>
            <a:off x="1256548" y="2042639"/>
            <a:ext cx="7509159" cy="740856"/>
          </a:xfrm>
          <a:prstGeom prst="rect">
            <a:avLst/>
          </a:prstGeom>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r>
              <a:rPr lang="el-GR" sz="2000" b="1" dirty="0" smtClean="0">
                <a:solidFill>
                  <a:schemeClr val="bg1">
                    <a:lumMod val="95000"/>
                  </a:schemeClr>
                </a:solidFill>
                <a:effectLst>
                  <a:outerShdw blurRad="38100" dist="38100" dir="2700000" algn="tl">
                    <a:srgbClr val="000000">
                      <a:alpha val="43137"/>
                    </a:srgbClr>
                  </a:outerShdw>
                </a:effectLst>
              </a:rPr>
              <a:t>Αποτελεσματικές Στρατηγικές Αντιμετώπισης του </a:t>
            </a:r>
            <a:br>
              <a:rPr lang="el-GR" sz="2000" b="1" dirty="0" smtClean="0">
                <a:solidFill>
                  <a:schemeClr val="bg1">
                    <a:lumMod val="95000"/>
                  </a:schemeClr>
                </a:solidFill>
                <a:effectLst>
                  <a:outerShdw blurRad="38100" dist="38100" dir="2700000" algn="tl">
                    <a:srgbClr val="000000">
                      <a:alpha val="43137"/>
                    </a:srgbClr>
                  </a:outerShdw>
                </a:effectLst>
              </a:rPr>
            </a:br>
            <a:r>
              <a:rPr lang="el-GR" sz="2000" b="1" dirty="0" smtClean="0">
                <a:solidFill>
                  <a:schemeClr val="bg1">
                    <a:lumMod val="95000"/>
                  </a:schemeClr>
                </a:solidFill>
                <a:effectLst>
                  <a:outerShdw blurRad="38100" dist="38100" dir="2700000" algn="tl">
                    <a:srgbClr val="000000">
                      <a:alpha val="43137"/>
                    </a:srgbClr>
                  </a:outerShdw>
                </a:effectLst>
              </a:rPr>
              <a:t>Παραμένοντος Πόνου μετά από Αεροπορικό Ατύχημα.</a:t>
            </a:r>
            <a:r>
              <a:rPr lang="el-GR" sz="2000" b="1" dirty="0" smtClean="0"/>
              <a:t> </a:t>
            </a:r>
            <a:br>
              <a:rPr lang="el-GR" sz="2000" b="1" dirty="0" smtClean="0"/>
            </a:br>
            <a:r>
              <a:rPr lang="el-GR" sz="2000" b="1" dirty="0" smtClean="0"/>
              <a:t/>
            </a:r>
            <a:br>
              <a:rPr lang="el-GR" sz="2000" b="1" dirty="0" smtClean="0"/>
            </a:br>
            <a:r>
              <a:rPr lang="el-GR" sz="2000" b="1" dirty="0" smtClean="0"/>
              <a:t/>
            </a:r>
            <a:br>
              <a:rPr lang="el-GR" sz="2000" b="1" dirty="0" smtClean="0"/>
            </a:br>
            <a:endParaRPr lang="el-GR" sz="24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4297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6249" y="116632"/>
            <a:ext cx="8305800" cy="504825"/>
          </a:xfrm>
        </p:spPr>
        <p:txBody>
          <a:bodyPr>
            <a:normAutofit fontScale="90000"/>
          </a:bodyPr>
          <a:lstStyle/>
          <a:p>
            <a:pPr algn="ctr"/>
            <a:r>
              <a:rPr lang="el-GR" sz="3200" dirty="0" smtClean="0">
                <a:latin typeface="Comic Sans MS" panose="030F0702030302020204" pitchFamily="66" charset="0"/>
              </a:rPr>
              <a:t>Χρονική Εκδήλωση Συμπτωμάτων </a:t>
            </a:r>
            <a:endParaRPr lang="el-GR" sz="3200" dirty="0">
              <a:latin typeface="Comic Sans MS" panose="030F0702030302020204" pitchFamily="66" charset="0"/>
            </a:endParaRPr>
          </a:p>
        </p:txBody>
      </p:sp>
      <p:sp>
        <p:nvSpPr>
          <p:cNvPr id="4" name="Rectangle 3"/>
          <p:cNvSpPr/>
          <p:nvPr/>
        </p:nvSpPr>
        <p:spPr>
          <a:xfrm>
            <a:off x="231438" y="1124744"/>
            <a:ext cx="8568952" cy="5016758"/>
          </a:xfrm>
          <a:prstGeom prst="rect">
            <a:avLst/>
          </a:prstGeom>
        </p:spPr>
        <p:txBody>
          <a:bodyPr wrap="square">
            <a:spAutoFit/>
          </a:bodyPr>
          <a:lstStyle/>
          <a:p>
            <a:r>
              <a:rPr lang="el-GR" sz="1400" dirty="0"/>
              <a:t/>
            </a:r>
            <a:br>
              <a:rPr lang="el-GR" sz="1400" dirty="0"/>
            </a:br>
            <a:r>
              <a:rPr lang="el-GR" b="1" dirty="0"/>
              <a:t>Η αποφυγή </a:t>
            </a:r>
            <a:r>
              <a:rPr lang="el-GR" b="1" dirty="0" smtClean="0"/>
              <a:t>παρόμοιων </a:t>
            </a:r>
            <a:r>
              <a:rPr lang="el-GR" b="1" dirty="0"/>
              <a:t>καταστάσεων και το συναισθηματικό μούδιασμα είναι η δεύτερη κατηγορία συμπτωμάτων</a:t>
            </a:r>
            <a:r>
              <a:rPr lang="el-GR" dirty="0"/>
              <a:t>. Η πρώτη συμβαίνει όταν οι άνθρωποι με τη διαταραχή αποφεύγουν την εμφάνιση σεναρίων που μπορεί να τους θυμίσουν την τραυματική εμπειρία. </a:t>
            </a:r>
            <a:endParaRPr lang="el-GR" dirty="0" smtClean="0"/>
          </a:p>
          <a:p>
            <a:endParaRPr lang="el-GR" dirty="0"/>
          </a:p>
          <a:p>
            <a:r>
              <a:rPr lang="el-GR" b="1" dirty="0" smtClean="0"/>
              <a:t>Το </a:t>
            </a:r>
            <a:r>
              <a:rPr lang="el-GR" b="1" dirty="0"/>
              <a:t>συναισθηματικό μούδιασμα εμφανίζεται συνήθως λίγο μετά το γεγονός</a:t>
            </a:r>
            <a:r>
              <a:rPr lang="el-GR" dirty="0"/>
              <a:t>. Ένα άτομο με διαταραχή </a:t>
            </a:r>
            <a:r>
              <a:rPr lang="el-GR" dirty="0" err="1"/>
              <a:t>μετατραυματικού</a:t>
            </a:r>
            <a:r>
              <a:rPr lang="el-GR" dirty="0"/>
              <a:t> στρες μπορεί να απομονωθεί από τους φίλους και την οικογένεια του, να μην ενδιαφέρεται για δραστηριότητες που μέχρι πριν απολάμβανε και να δυσκολεύεται να νοιώσει συναισθήματα, ιδιαίτερα εκείνα που συνδέονται με την οικειότητα και την τρυφερότητα. </a:t>
            </a:r>
            <a:r>
              <a:rPr lang="el-GR" b="1" dirty="0"/>
              <a:t>Είναι επίσης συνηθισμένα τα ακραία αισθήματα ενοχής. </a:t>
            </a:r>
          </a:p>
          <a:p>
            <a:endParaRPr lang="el-GR" dirty="0"/>
          </a:p>
          <a:p>
            <a:r>
              <a:rPr lang="el-GR" dirty="0"/>
              <a:t>Σε σπάνιες περιπτώσεις, ένα άτομο μπορεί να βιώσει </a:t>
            </a:r>
            <a:r>
              <a:rPr lang="el-GR" dirty="0" err="1"/>
              <a:t>ψυχοδιασπαστικές</a:t>
            </a:r>
            <a:r>
              <a:rPr lang="el-GR" dirty="0"/>
              <a:t> καταστάσεις οι οποίες διαρκούν από λίγα λεπτά έως αρκετές ημέρες, κατά τη διάρκεια των οποίων πιστεύει ότι βιώνει εκ νέου το επεισόδιο και συμπεριφέρονται σαν να συμβαίνει ξανά. </a:t>
            </a:r>
          </a:p>
          <a:p>
            <a:endParaRPr lang="el-GR" dirty="0"/>
          </a:p>
        </p:txBody>
      </p:sp>
    </p:spTree>
    <p:extLst>
      <p:ext uri="{BB962C8B-B14F-4D97-AF65-F5344CB8AC3E}">
        <p14:creationId xmlns:p14="http://schemas.microsoft.com/office/powerpoint/2010/main" val="2412634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6249" y="116632"/>
            <a:ext cx="8305800" cy="504825"/>
          </a:xfrm>
        </p:spPr>
        <p:txBody>
          <a:bodyPr>
            <a:normAutofit fontScale="90000"/>
          </a:bodyPr>
          <a:lstStyle/>
          <a:p>
            <a:pPr algn="ctr"/>
            <a:r>
              <a:rPr lang="el-GR" sz="3200" dirty="0" smtClean="0">
                <a:latin typeface="Comic Sans MS" panose="030F0702030302020204" pitchFamily="66" charset="0"/>
              </a:rPr>
              <a:t>Χρονική Εκδήλωση Συμπτωμάτων </a:t>
            </a:r>
            <a:endParaRPr lang="el-GR" sz="3200" dirty="0">
              <a:latin typeface="Comic Sans MS" panose="030F0702030302020204" pitchFamily="66" charset="0"/>
            </a:endParaRPr>
          </a:p>
        </p:txBody>
      </p:sp>
      <p:sp>
        <p:nvSpPr>
          <p:cNvPr id="4" name="Rectangle 3"/>
          <p:cNvSpPr/>
          <p:nvPr/>
        </p:nvSpPr>
        <p:spPr>
          <a:xfrm>
            <a:off x="231438" y="1124744"/>
            <a:ext cx="8568952" cy="2185214"/>
          </a:xfrm>
          <a:prstGeom prst="rect">
            <a:avLst/>
          </a:prstGeom>
        </p:spPr>
        <p:txBody>
          <a:bodyPr wrap="square">
            <a:spAutoFit/>
          </a:bodyPr>
          <a:lstStyle/>
          <a:p>
            <a:r>
              <a:rPr lang="el-GR" sz="1400" dirty="0"/>
              <a:t/>
            </a:r>
            <a:br>
              <a:rPr lang="el-GR" sz="1400" dirty="0"/>
            </a:br>
            <a:r>
              <a:rPr lang="el-GR" dirty="0"/>
              <a:t/>
            </a:r>
            <a:br>
              <a:rPr lang="el-GR" dirty="0"/>
            </a:br>
            <a:r>
              <a:rPr lang="el-GR" b="1" dirty="0"/>
              <a:t>Η τρίτη κατηγορία συμπτωμάτων περιλαμβάνει αλλαγές στις συνήθειες του ύπνου και αυξημένη ενεργητικότητα</a:t>
            </a:r>
            <a:r>
              <a:rPr lang="el-GR" dirty="0"/>
              <a:t>. Η αϋπνία είναι συνηθισμένη και ορισμένοι που πάσχουν από τη διαταραχή αντιμετωπίζουν δυσκολία στη συγκέντρωση και την ολοκλήρωση του έργου τους. Τέλος είναι πιθανή η εμφάνιση αυξημένης επιθετικότητας.</a:t>
            </a:r>
          </a:p>
          <a:p>
            <a:endParaRPr lang="el-GR" sz="1400" dirty="0"/>
          </a:p>
        </p:txBody>
      </p:sp>
    </p:spTree>
    <p:extLst>
      <p:ext uri="{BB962C8B-B14F-4D97-AF65-F5344CB8AC3E}">
        <p14:creationId xmlns:p14="http://schemas.microsoft.com/office/powerpoint/2010/main" val="477376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200" b="1" dirty="0" smtClean="0">
                <a:latin typeface="Comic Sans MS" panose="030F0702030302020204" pitchFamily="66" charset="0"/>
              </a:rPr>
              <a:t>Παράγοντας Διαφοροποίησης</a:t>
            </a:r>
            <a:endParaRPr lang="el-GR" sz="3200" b="1" dirty="0">
              <a:latin typeface="Comic Sans MS" panose="030F0702030302020204" pitchFamily="66" charset="0"/>
            </a:endParaRPr>
          </a:p>
        </p:txBody>
      </p:sp>
      <p:sp>
        <p:nvSpPr>
          <p:cNvPr id="3" name="Θέση περιεχομένου 2"/>
          <p:cNvSpPr>
            <a:spLocks noGrp="1"/>
          </p:cNvSpPr>
          <p:nvPr>
            <p:ph idx="1"/>
          </p:nvPr>
        </p:nvSpPr>
        <p:spPr/>
        <p:txBody>
          <a:bodyPr/>
          <a:lstStyle/>
          <a:p>
            <a:endParaRPr lang="el-GR" sz="2800" dirty="0" smtClean="0">
              <a:solidFill>
                <a:srgbClr val="03136A"/>
              </a:solidFill>
              <a:latin typeface="Comic Sans MS" panose="030F0702030302020204" pitchFamily="66" charset="0"/>
            </a:endParaRPr>
          </a:p>
          <a:p>
            <a:r>
              <a:rPr lang="el-GR" sz="2800" dirty="0" smtClean="0">
                <a:solidFill>
                  <a:srgbClr val="03136A"/>
                </a:solidFill>
                <a:latin typeface="Comic Sans MS" panose="030F0702030302020204" pitchFamily="66" charset="0"/>
              </a:rPr>
              <a:t>Επιζώντες</a:t>
            </a:r>
            <a:r>
              <a:rPr lang="en-US" sz="2800" dirty="0" smtClean="0">
                <a:solidFill>
                  <a:srgbClr val="03136A"/>
                </a:solidFill>
                <a:latin typeface="Comic Sans MS" panose="030F0702030302020204" pitchFamily="66" charset="0"/>
              </a:rPr>
              <a:t>, </a:t>
            </a:r>
            <a:r>
              <a:rPr lang="el-GR" sz="2800" dirty="0" smtClean="0">
                <a:solidFill>
                  <a:srgbClr val="03136A"/>
                </a:solidFill>
                <a:latin typeface="Comic Sans MS" panose="030F0702030302020204" pitchFamily="66" charset="0"/>
              </a:rPr>
              <a:t>Συγγενείς: Θυμός</a:t>
            </a:r>
          </a:p>
          <a:p>
            <a:r>
              <a:rPr lang="el-GR" sz="2800" dirty="0" smtClean="0">
                <a:solidFill>
                  <a:srgbClr val="03136A"/>
                </a:solidFill>
                <a:latin typeface="Comic Sans MS" panose="030F0702030302020204" pitchFamily="66" charset="0"/>
              </a:rPr>
              <a:t>Ιπτάμενο Προσωπικό: Επιπρόσθετο στρες</a:t>
            </a:r>
            <a:endParaRPr lang="el-GR" sz="2800" dirty="0">
              <a:solidFill>
                <a:srgbClr val="03136A"/>
              </a:solidFill>
              <a:latin typeface="Comic Sans MS" panose="030F0702030302020204" pitchFamily="66" charset="0"/>
            </a:endParaRP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971925"/>
            <a:ext cx="4896544" cy="219337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6" name="Έκρηξη 1 5"/>
          <p:cNvSpPr/>
          <p:nvPr/>
        </p:nvSpPr>
        <p:spPr bwMode="auto">
          <a:xfrm>
            <a:off x="6428804" y="620688"/>
            <a:ext cx="2736304" cy="1706488"/>
          </a:xfrm>
          <a:prstGeom prst="irregularSeal1">
            <a:avLst/>
          </a:prstGeom>
          <a:solidFill>
            <a:srgbClr val="FFC000"/>
          </a:soli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3136A"/>
                </a:solidFill>
                <a:effectLst/>
                <a:latin typeface="Comic Sans MS" panose="030F0702030302020204" pitchFamily="66" charset="0"/>
              </a:rPr>
              <a:t>Ανθρώπινο</a:t>
            </a:r>
          </a:p>
          <a:p>
            <a:pPr marL="0" marR="0" indent="0" algn="ctr" defTabSz="914400" rtl="0" eaLnBrk="1" fontAlgn="base" latinLnBrk="0" hangingPunct="1">
              <a:lnSpc>
                <a:spcPct val="100000"/>
              </a:lnSpc>
              <a:spcBef>
                <a:spcPct val="0"/>
              </a:spcBef>
              <a:spcAft>
                <a:spcPct val="0"/>
              </a:spcAft>
              <a:buClrTx/>
              <a:buSzTx/>
              <a:buFontTx/>
              <a:buNone/>
              <a:tabLst/>
            </a:pPr>
            <a:r>
              <a:rPr lang="el-GR" dirty="0" smtClean="0">
                <a:solidFill>
                  <a:srgbClr val="03136A"/>
                </a:solidFill>
                <a:latin typeface="Comic Sans MS" panose="030F0702030302020204" pitchFamily="66" charset="0"/>
              </a:rPr>
              <a:t>Λάθος</a:t>
            </a:r>
            <a:endParaRPr kumimoji="0" lang="el-GR" sz="2400" b="0" i="0" u="none" strike="noStrike" cap="none" normalizeH="0" baseline="0" dirty="0" smtClean="0">
              <a:ln>
                <a:noFill/>
              </a:ln>
              <a:solidFill>
                <a:srgbClr val="03136A"/>
              </a:solidFill>
              <a:effectLst/>
              <a:latin typeface="Comic Sans MS" panose="030F0702030302020204" pitchFamily="66" charset="0"/>
            </a:endParaRPr>
          </a:p>
        </p:txBody>
      </p:sp>
    </p:spTree>
    <p:extLst>
      <p:ext uri="{BB962C8B-B14F-4D97-AF65-F5344CB8AC3E}">
        <p14:creationId xmlns:p14="http://schemas.microsoft.com/office/powerpoint/2010/main" val="1391694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88640"/>
            <a:ext cx="8305800" cy="504825"/>
          </a:xfrm>
        </p:spPr>
        <p:txBody>
          <a:bodyPr>
            <a:normAutofit fontScale="90000"/>
          </a:bodyPr>
          <a:lstStyle/>
          <a:p>
            <a:pPr algn="ctr"/>
            <a:r>
              <a:rPr lang="el-GR" sz="3200" b="1" dirty="0" smtClean="0">
                <a:latin typeface="Comic Sans MS" panose="030F0702030302020204" pitchFamily="66" charset="0"/>
              </a:rPr>
              <a:t>Επιπτώσεις στην εγκεφαλική λειτουργία</a:t>
            </a:r>
            <a:endParaRPr lang="el-GR" sz="3200" b="1"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700808"/>
            <a:ext cx="3672408" cy="2151881"/>
          </a:xfr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4005064"/>
            <a:ext cx="3744416" cy="2016224"/>
          </a:xfrm>
          <a:prstGeom prst="rect">
            <a:avLst/>
          </a:prstGeom>
        </p:spPr>
      </p:pic>
    </p:spTree>
    <p:extLst>
      <p:ext uri="{BB962C8B-B14F-4D97-AF65-F5344CB8AC3E}">
        <p14:creationId xmlns:p14="http://schemas.microsoft.com/office/powerpoint/2010/main" val="1951036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200" dirty="0" smtClean="0">
                <a:latin typeface="Comic Sans MS" panose="030F0702030302020204" pitchFamily="66" charset="0"/>
              </a:rPr>
              <a:t>Επίλυση</a:t>
            </a:r>
            <a:endParaRPr lang="el-GR" sz="3200" dirty="0">
              <a:latin typeface="Comic Sans MS" panose="030F0702030302020204" pitchFamily="66" charset="0"/>
            </a:endParaRPr>
          </a:p>
        </p:txBody>
      </p:sp>
      <p:sp>
        <p:nvSpPr>
          <p:cNvPr id="3" name="Θέση περιεχομένου 2"/>
          <p:cNvSpPr>
            <a:spLocks noGrp="1"/>
          </p:cNvSpPr>
          <p:nvPr>
            <p:ph idx="1"/>
          </p:nvPr>
        </p:nvSpPr>
        <p:spPr/>
        <p:txBody>
          <a:bodyPr/>
          <a:lstStyle/>
          <a:p>
            <a:endParaRPr lang="el-GR" dirty="0" smtClean="0"/>
          </a:p>
          <a:p>
            <a:r>
              <a:rPr lang="el-GR" dirty="0" smtClean="0">
                <a:solidFill>
                  <a:schemeClr val="accent5">
                    <a:lumMod val="25000"/>
                  </a:schemeClr>
                </a:solidFill>
                <a:latin typeface="Comic Sans MS" panose="030F0702030302020204" pitchFamily="66" charset="0"/>
              </a:rPr>
              <a:t>Επιτακτική ανάγκη αντιμετώπισης παραμένοντος πόνου.</a:t>
            </a:r>
          </a:p>
          <a:p>
            <a:r>
              <a:rPr lang="el-GR" dirty="0" smtClean="0">
                <a:solidFill>
                  <a:schemeClr val="accent5">
                    <a:lumMod val="25000"/>
                  </a:schemeClr>
                </a:solidFill>
                <a:latin typeface="Comic Sans MS" panose="030F0702030302020204" pitchFamily="66" charset="0"/>
              </a:rPr>
              <a:t>Στρατηγικές αντιμετώπισης ή μείωσης;</a:t>
            </a: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4149080"/>
            <a:ext cx="5544615" cy="214312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3037466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16632"/>
            <a:ext cx="8305800" cy="504825"/>
          </a:xfrm>
        </p:spPr>
        <p:txBody>
          <a:bodyPr>
            <a:normAutofit fontScale="90000"/>
          </a:bodyPr>
          <a:lstStyle/>
          <a:p>
            <a:pPr algn="ctr"/>
            <a:r>
              <a:rPr lang="el-GR" sz="3200" dirty="0" err="1" smtClean="0">
                <a:latin typeface="Comic Sans MS" panose="030F0702030302020204" pitchFamily="66" charset="0"/>
              </a:rPr>
              <a:t>Προλαμβάνειν</a:t>
            </a:r>
            <a:r>
              <a:rPr lang="el-GR" sz="3200" dirty="0" smtClean="0">
                <a:latin typeface="Comic Sans MS" panose="030F0702030302020204" pitchFamily="66" charset="0"/>
              </a:rPr>
              <a:t> ή </a:t>
            </a:r>
            <a:r>
              <a:rPr lang="el-GR" sz="3200" dirty="0" err="1" smtClean="0">
                <a:latin typeface="Comic Sans MS" panose="030F0702030302020204" pitchFamily="66" charset="0"/>
              </a:rPr>
              <a:t>θεραπεύειν</a:t>
            </a:r>
            <a:r>
              <a:rPr lang="el-GR" sz="3200" dirty="0" smtClean="0">
                <a:latin typeface="Comic Sans MS" panose="030F0702030302020204" pitchFamily="66" charset="0"/>
              </a:rPr>
              <a:t>;</a:t>
            </a:r>
            <a:endParaRPr lang="el-GR" sz="3200" dirty="0">
              <a:latin typeface="Comic Sans MS" panose="030F0702030302020204" pitchFamily="66" charset="0"/>
            </a:endParaRPr>
          </a:p>
        </p:txBody>
      </p:sp>
      <p:sp>
        <p:nvSpPr>
          <p:cNvPr id="3" name="Θέση περιεχομένου 2"/>
          <p:cNvSpPr>
            <a:spLocks noGrp="1"/>
          </p:cNvSpPr>
          <p:nvPr>
            <p:ph idx="1"/>
          </p:nvPr>
        </p:nvSpPr>
        <p:spPr/>
        <p:txBody>
          <a:bodyPr/>
          <a:lstStyle/>
          <a:p>
            <a:endParaRPr lang="el-GR" dirty="0" smtClean="0">
              <a:solidFill>
                <a:schemeClr val="accent5">
                  <a:lumMod val="25000"/>
                </a:schemeClr>
              </a:solidFill>
              <a:latin typeface="Comic Sans MS" panose="030F0702030302020204" pitchFamily="66" charset="0"/>
            </a:endParaRPr>
          </a:p>
          <a:p>
            <a:r>
              <a:rPr lang="el-GR" dirty="0" smtClean="0">
                <a:solidFill>
                  <a:schemeClr val="accent5">
                    <a:lumMod val="25000"/>
                  </a:schemeClr>
                </a:solidFill>
                <a:latin typeface="Comic Sans MS" panose="030F0702030302020204" pitchFamily="66" charset="0"/>
              </a:rPr>
              <a:t>Στρατηγικές πρόληψης</a:t>
            </a:r>
          </a:p>
          <a:p>
            <a:r>
              <a:rPr lang="el-GR" dirty="0" smtClean="0">
                <a:solidFill>
                  <a:schemeClr val="accent5">
                    <a:lumMod val="25000"/>
                  </a:schemeClr>
                </a:solidFill>
                <a:latin typeface="Comic Sans MS" panose="030F0702030302020204" pitchFamily="66" charset="0"/>
              </a:rPr>
              <a:t>Απόκτηση κουλτούρας «αεροπορικής ασφάλειας»</a:t>
            </a:r>
            <a:endParaRPr lang="el-GR" dirty="0">
              <a:solidFill>
                <a:schemeClr val="accent5">
                  <a:lumMod val="25000"/>
                </a:schemeClr>
              </a:solidFill>
              <a:latin typeface="Comic Sans MS" panose="030F0702030302020204" pitchFamily="66" charset="0"/>
            </a:endParaRP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4293095"/>
            <a:ext cx="4680520" cy="224824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3016754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71272" y="1556792"/>
            <a:ext cx="8229600" cy="2283110"/>
          </a:xfrm>
        </p:spPr>
        <p:txBody>
          <a:bodyPr>
            <a:noAutofit/>
          </a:bodyPr>
          <a:lstStyle/>
          <a:p>
            <a:r>
              <a:rPr lang="el-GR" sz="2000" b="1" dirty="0" smtClean="0"/>
              <a:t/>
            </a:r>
            <a:br>
              <a:rPr lang="el-GR" sz="2000" b="1" dirty="0" smtClean="0"/>
            </a:br>
            <a:r>
              <a:rPr lang="el-GR" sz="2000" b="1" dirty="0"/>
              <a:t/>
            </a:r>
            <a:br>
              <a:rPr lang="el-GR" sz="2000" b="1" dirty="0"/>
            </a:br>
            <a:r>
              <a:rPr lang="el-GR" sz="2000" b="1" dirty="0" smtClean="0"/>
              <a:t/>
            </a:r>
            <a:br>
              <a:rPr lang="el-GR" sz="2000" b="1" dirty="0" smtClean="0"/>
            </a:br>
            <a:r>
              <a:rPr lang="el-GR" sz="2800" b="1" u="sng" dirty="0" smtClean="0">
                <a:effectLst>
                  <a:outerShdw blurRad="38100" dist="38100" dir="2700000" algn="tl">
                    <a:srgbClr val="000000">
                      <a:alpha val="43137"/>
                    </a:srgbClr>
                  </a:outerShdw>
                </a:effectLst>
              </a:rPr>
              <a:t>Αντιμετώπιση </a:t>
            </a:r>
            <a:r>
              <a:rPr lang="el-GR" sz="2800" b="1" u="sng" dirty="0">
                <a:effectLst>
                  <a:outerShdw blurRad="38100" dist="38100" dir="2700000" algn="tl">
                    <a:srgbClr val="000000">
                      <a:alpha val="43137"/>
                    </a:srgbClr>
                  </a:outerShdw>
                </a:effectLst>
              </a:rPr>
              <a:t>του Μετατραυματικού Στρες </a:t>
            </a:r>
            <a:r>
              <a:rPr lang="el-GR" sz="2800" b="1" u="sng" dirty="0" smtClean="0">
                <a:effectLst>
                  <a:outerShdw blurRad="38100" dist="38100" dir="2700000" algn="tl">
                    <a:srgbClr val="000000">
                      <a:alpha val="43137"/>
                    </a:srgbClr>
                  </a:outerShdw>
                </a:effectLst>
              </a:rPr>
              <a:t>στους</a:t>
            </a:r>
            <a:r>
              <a:rPr lang="en-US" sz="2800" b="1" u="sng" dirty="0" smtClean="0">
                <a:effectLst>
                  <a:outerShdw blurRad="38100" dist="38100" dir="2700000" algn="tl">
                    <a:srgbClr val="000000">
                      <a:alpha val="43137"/>
                    </a:srgbClr>
                  </a:outerShdw>
                </a:effectLst>
              </a:rPr>
              <a:t> </a:t>
            </a:r>
            <a:r>
              <a:rPr lang="el-GR" sz="2800" b="1" u="sng" dirty="0" smtClean="0">
                <a:effectLst>
                  <a:outerShdw blurRad="38100" dist="38100" dir="2700000" algn="tl">
                    <a:srgbClr val="000000">
                      <a:alpha val="43137"/>
                    </a:srgbClr>
                  </a:outerShdw>
                </a:effectLst>
              </a:rPr>
              <a:t/>
            </a:r>
            <a:br>
              <a:rPr lang="el-GR" sz="2800" b="1" u="sng" dirty="0" smtClean="0">
                <a:effectLst>
                  <a:outerShdw blurRad="38100" dist="38100" dir="2700000" algn="tl">
                    <a:srgbClr val="000000">
                      <a:alpha val="43137"/>
                    </a:srgbClr>
                  </a:outerShdw>
                </a:effectLst>
              </a:rPr>
            </a:br>
            <a:r>
              <a:rPr lang="el-GR" sz="2800" b="1" u="sng" dirty="0" smtClean="0">
                <a:effectLst>
                  <a:outerShdw blurRad="38100" dist="38100" dir="2700000" algn="tl">
                    <a:srgbClr val="000000">
                      <a:alpha val="43137"/>
                    </a:srgbClr>
                  </a:outerShdw>
                </a:effectLst>
              </a:rPr>
              <a:t>Επιζώντες από Αεροπορικό Δυστύχημα</a:t>
            </a:r>
            <a:r>
              <a:rPr lang="el-GR" sz="2800" b="1" u="sng" dirty="0">
                <a:solidFill>
                  <a:schemeClr val="bg1">
                    <a:lumMod val="95000"/>
                  </a:schemeClr>
                </a:solidFill>
                <a:effectLst>
                  <a:outerShdw blurRad="38100" dist="38100" dir="2700000" algn="tl">
                    <a:srgbClr val="000000">
                      <a:alpha val="43137"/>
                    </a:srgbClr>
                  </a:outerShdw>
                </a:effectLst>
              </a:rPr>
              <a:t/>
            </a:r>
            <a:br>
              <a:rPr lang="el-GR" sz="2800" b="1" u="sng" dirty="0">
                <a:solidFill>
                  <a:schemeClr val="bg1">
                    <a:lumMod val="95000"/>
                  </a:schemeClr>
                </a:solidFill>
                <a:effectLst>
                  <a:outerShdw blurRad="38100" dist="38100" dir="2700000" algn="tl">
                    <a:srgbClr val="000000">
                      <a:alpha val="43137"/>
                    </a:srgbClr>
                  </a:outerShdw>
                </a:effectLst>
              </a:rPr>
            </a:br>
            <a:endParaRPr lang="el-GR" sz="2400" b="1" u="sng" dirty="0">
              <a:effectLst>
                <a:outerShdw blurRad="38100" dist="38100" dir="2700000" algn="tl">
                  <a:srgbClr val="000000">
                    <a:alpha val="43137"/>
                  </a:srgbClr>
                </a:outerShdw>
              </a:effectLst>
            </a:endParaRPr>
          </a:p>
        </p:txBody>
      </p:sp>
      <p:sp>
        <p:nvSpPr>
          <p:cNvPr id="7" name="Subtitle 2"/>
          <p:cNvSpPr txBox="1">
            <a:spLocks/>
          </p:cNvSpPr>
          <p:nvPr/>
        </p:nvSpPr>
        <p:spPr>
          <a:xfrm>
            <a:off x="-55908" y="1196752"/>
            <a:ext cx="8962528"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b="1" dirty="0">
              <a:solidFill>
                <a:schemeClr val="bg1">
                  <a:lumMod val="95000"/>
                </a:schemeClr>
              </a:solidFill>
              <a:effectLst>
                <a:outerShdw blurRad="38100" dist="38100" dir="2700000" algn="tl">
                  <a:srgbClr val="000000">
                    <a:alpha val="43137"/>
                  </a:srgbClr>
                </a:outerShdw>
              </a:effectLst>
            </a:endParaRPr>
          </a:p>
        </p:txBody>
      </p:sp>
      <p:sp>
        <p:nvSpPr>
          <p:cNvPr id="8" name="Subtitle 2"/>
          <p:cNvSpPr txBox="1">
            <a:spLocks/>
          </p:cNvSpPr>
          <p:nvPr/>
        </p:nvSpPr>
        <p:spPr>
          <a:xfrm>
            <a:off x="104808" y="260648"/>
            <a:ext cx="8962528"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b="1" dirty="0">
              <a:solidFill>
                <a:schemeClr val="bg1">
                  <a:lumMod val="95000"/>
                </a:schemeClr>
              </a:solidFill>
              <a:effectLst>
                <a:outerShdw blurRad="38100" dist="38100" dir="2700000" algn="tl">
                  <a:srgbClr val="000000">
                    <a:alpha val="43137"/>
                  </a:srgbClr>
                </a:outerShdw>
              </a:effectLst>
            </a:endParaRPr>
          </a:p>
        </p:txBody>
      </p:sp>
      <p:sp>
        <p:nvSpPr>
          <p:cNvPr id="2" name="AutoShape 2" descr="Αποτέλεσμα εικόνας για ptsd and aircraft photos"/>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3" name="AutoShape 4" descr="Αποτέλεσμα εικόνας για ptsd and aircraft photos"/>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254511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300" y="154630"/>
            <a:ext cx="8147248" cy="792088"/>
          </a:xfrm>
        </p:spPr>
        <p:txBody>
          <a:bodyPr>
            <a:noAutofit/>
          </a:bodyPr>
          <a:lstStyle/>
          <a:p>
            <a:pPr lvl="0"/>
            <a:r>
              <a:rPr lang="el-GR" sz="2800" b="1" dirty="0" smtClean="0">
                <a:solidFill>
                  <a:srgbClr val="696464"/>
                </a:solidFill>
              </a:rPr>
              <a:t>Τι μπορεί να νιώθει κάποιος επιζών</a:t>
            </a:r>
            <a:endParaRPr lang="el-GR" sz="2800" b="1" dirty="0">
              <a:solidFill>
                <a:srgbClr val="696464"/>
              </a:solidFill>
            </a:endParaRPr>
          </a:p>
        </p:txBody>
      </p:sp>
      <p:sp>
        <p:nvSpPr>
          <p:cNvPr id="3" name="Content Placeholder 2"/>
          <p:cNvSpPr>
            <a:spLocks noGrp="1"/>
          </p:cNvSpPr>
          <p:nvPr>
            <p:ph idx="1"/>
          </p:nvPr>
        </p:nvSpPr>
        <p:spPr>
          <a:xfrm>
            <a:off x="304800" y="1124744"/>
            <a:ext cx="7277473" cy="5254286"/>
          </a:xfrm>
        </p:spPr>
        <p:txBody>
          <a:bodyPr>
            <a:noAutofit/>
          </a:bodyPr>
          <a:lstStyle/>
          <a:p>
            <a:endParaRPr lang="el-GR" sz="2400" b="1" dirty="0" smtClean="0"/>
          </a:p>
          <a:p>
            <a:pPr lvl="1"/>
            <a:r>
              <a:rPr lang="el-GR" sz="2200" b="1" dirty="0" smtClean="0"/>
              <a:t>Έντονο στρες</a:t>
            </a:r>
          </a:p>
          <a:p>
            <a:pPr lvl="1"/>
            <a:r>
              <a:rPr lang="el-GR" sz="2200" b="1" dirty="0" smtClean="0"/>
              <a:t>Ενοχές επιβίωσης ή ότι το άτομο                                    δεν μπόρεσε να βοηθήσει                                       κάποιον άλλον</a:t>
            </a:r>
          </a:p>
          <a:p>
            <a:pPr lvl="1"/>
            <a:r>
              <a:rPr lang="el-GR" sz="2200" b="1" dirty="0" smtClean="0"/>
              <a:t>Έντονες και επαναλαμβανόμενες σκέψεις </a:t>
            </a:r>
          </a:p>
          <a:p>
            <a:pPr lvl="1"/>
            <a:r>
              <a:rPr lang="el-GR" sz="2200" b="1" dirty="0" smtClean="0"/>
              <a:t>Έντονο αίσθημα απώλειας / θανάτου </a:t>
            </a:r>
          </a:p>
          <a:p>
            <a:pPr lvl="1"/>
            <a:r>
              <a:rPr lang="el-GR" sz="2200" b="1" dirty="0" smtClean="0"/>
              <a:t>Αίσθημα απώλειας ελέγχου</a:t>
            </a:r>
          </a:p>
          <a:p>
            <a:pPr lvl="1"/>
            <a:r>
              <a:rPr lang="el-GR" sz="2200" b="1" dirty="0" smtClean="0"/>
              <a:t>Αδυναμία έκφρασης συναισθήματος</a:t>
            </a:r>
          </a:p>
          <a:p>
            <a:pPr lvl="1"/>
            <a:r>
              <a:rPr lang="el-GR" sz="2200" b="1" dirty="0" smtClean="0"/>
              <a:t>Φόβος απομάκρυνσης από το σπίτι / από τη γενικότερη ασφάλεια</a:t>
            </a:r>
          </a:p>
          <a:p>
            <a:pPr lvl="1"/>
            <a:r>
              <a:rPr lang="el-GR" sz="2200" b="1" dirty="0" smtClean="0"/>
              <a:t>Γενικότερο αίσθημα φόβου</a:t>
            </a:r>
          </a:p>
          <a:p>
            <a:pPr lvl="1"/>
            <a:r>
              <a:rPr lang="el-GR" sz="2200" b="1" dirty="0" smtClean="0"/>
              <a:t>Μείωση της λειτουργικότητας σε καθημερινό επίπεδο </a:t>
            </a:r>
          </a:p>
          <a:p>
            <a:pPr lvl="1"/>
            <a:endParaRPr lang="el-GR" sz="2200" b="1" dirty="0" smtClean="0"/>
          </a:p>
          <a:p>
            <a:pPr lvl="1"/>
            <a:endParaRPr lang="el-GR" sz="2200" b="1" dirty="0" smtClean="0"/>
          </a:p>
          <a:p>
            <a:pPr lvl="1"/>
            <a:endParaRPr lang="el-GR" sz="2200" b="1" dirty="0"/>
          </a:p>
          <a:p>
            <a:pPr lvl="1"/>
            <a:endParaRPr lang="el-GR" sz="2200" b="1" dirty="0" smtClean="0"/>
          </a:p>
          <a:p>
            <a:pPr marL="0" indent="0">
              <a:buNone/>
            </a:pPr>
            <a:endParaRPr lang="el-GR" sz="2400" b="1" dirty="0" smtClean="0"/>
          </a:p>
          <a:p>
            <a:pPr marL="0" indent="0">
              <a:buNone/>
            </a:pPr>
            <a:r>
              <a:rPr lang="el-GR" sz="2400" b="1" dirty="0" smtClean="0"/>
              <a:t> </a:t>
            </a:r>
            <a:endParaRPr lang="el-GR" sz="2400" b="1" dirty="0"/>
          </a:p>
          <a:p>
            <a:pPr marL="0" indent="0">
              <a:buNone/>
            </a:pPr>
            <a:endParaRPr lang="el-GR" sz="2400" b="1" dirty="0" smtClean="0"/>
          </a:p>
          <a:p>
            <a:pPr marL="0" indent="0" algn="ctr">
              <a:lnSpc>
                <a:spcPct val="150000"/>
              </a:lnSpc>
              <a:buNone/>
            </a:pPr>
            <a:r>
              <a:rPr lang="el-GR" sz="2400" dirty="0" smtClean="0"/>
              <a:t>. </a:t>
            </a:r>
            <a:endParaRPr lang="en-US" sz="2400" dirty="0" smtClean="0"/>
          </a:p>
          <a:p>
            <a:pPr marL="0" indent="0">
              <a:buNone/>
            </a:pPr>
            <a:endParaRPr lang="el-GR" sz="2400" dirty="0"/>
          </a:p>
        </p:txBody>
      </p:sp>
      <p:sp>
        <p:nvSpPr>
          <p:cNvPr id="4" name="AutoShape 2" descr="Αποτέλεσμα εικόνας για ptsd survivors photos from aircraf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5" y="836712"/>
            <a:ext cx="3514273" cy="2105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4001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300" y="154630"/>
            <a:ext cx="8147248" cy="792088"/>
          </a:xfrm>
        </p:spPr>
        <p:txBody>
          <a:bodyPr>
            <a:noAutofit/>
          </a:bodyPr>
          <a:lstStyle/>
          <a:p>
            <a:pPr lvl="0"/>
            <a:r>
              <a:rPr lang="el-GR" sz="2800" b="1" dirty="0" smtClean="0">
                <a:solidFill>
                  <a:srgbClr val="696464"/>
                </a:solidFill>
              </a:rPr>
              <a:t>Αποτελεσματικές Θεραπείες </a:t>
            </a:r>
            <a:endParaRPr lang="el-GR" sz="2800" b="1" dirty="0">
              <a:solidFill>
                <a:srgbClr val="696464"/>
              </a:solidFill>
            </a:endParaRPr>
          </a:p>
        </p:txBody>
      </p:sp>
      <p:sp>
        <p:nvSpPr>
          <p:cNvPr id="3" name="Content Placeholder 2"/>
          <p:cNvSpPr>
            <a:spLocks noGrp="1"/>
          </p:cNvSpPr>
          <p:nvPr>
            <p:ph idx="1"/>
          </p:nvPr>
        </p:nvSpPr>
        <p:spPr>
          <a:xfrm>
            <a:off x="539552" y="1484784"/>
            <a:ext cx="8440366" cy="3744416"/>
          </a:xfrm>
        </p:spPr>
        <p:txBody>
          <a:bodyPr>
            <a:noAutofit/>
          </a:bodyPr>
          <a:lstStyle/>
          <a:p>
            <a:endParaRPr lang="el-GR" sz="2400" b="1" dirty="0" smtClean="0"/>
          </a:p>
          <a:p>
            <a:r>
              <a:rPr lang="el-GR" sz="2400" b="1" dirty="0" smtClean="0"/>
              <a:t>Ψυχοθεραπεία</a:t>
            </a:r>
          </a:p>
          <a:p>
            <a:pPr lvl="1"/>
            <a:r>
              <a:rPr lang="el-GR" sz="2200" b="1" dirty="0" smtClean="0"/>
              <a:t>Γνωσιακή Συμπεριφορική </a:t>
            </a:r>
          </a:p>
          <a:p>
            <a:pPr marL="320040" lvl="1" indent="0">
              <a:buNone/>
            </a:pPr>
            <a:r>
              <a:rPr lang="el-GR" sz="2200" b="1" dirty="0" err="1" smtClean="0"/>
              <a:t>Πρόσεγγιση</a:t>
            </a:r>
            <a:r>
              <a:rPr lang="el-GR" sz="2200" b="1" dirty="0" smtClean="0"/>
              <a:t> </a:t>
            </a:r>
          </a:p>
          <a:p>
            <a:pPr lvl="1"/>
            <a:r>
              <a:rPr lang="el-GR" sz="2200" b="1" dirty="0" smtClean="0"/>
              <a:t>Μέθοδος </a:t>
            </a:r>
            <a:r>
              <a:rPr lang="en-US" sz="2200" b="1" dirty="0" smtClean="0"/>
              <a:t>EMDR</a:t>
            </a:r>
            <a:r>
              <a:rPr lang="en-US" sz="2200" b="1" dirty="0"/>
              <a:t> </a:t>
            </a:r>
            <a:endParaRPr lang="el-GR" sz="2200" b="1" dirty="0" smtClean="0"/>
          </a:p>
          <a:p>
            <a:pPr marL="320040" lvl="1" indent="0">
              <a:buNone/>
            </a:pPr>
            <a:r>
              <a:rPr lang="en-US" sz="2200" b="1" dirty="0" smtClean="0"/>
              <a:t>(</a:t>
            </a:r>
            <a:r>
              <a:rPr lang="el-GR" sz="2200" b="1" dirty="0" err="1" smtClean="0"/>
              <a:t>Eye</a:t>
            </a:r>
            <a:r>
              <a:rPr lang="el-GR" sz="2200" b="1" dirty="0" smtClean="0"/>
              <a:t> </a:t>
            </a:r>
            <a:r>
              <a:rPr lang="el-GR" sz="2200" b="1" dirty="0" err="1"/>
              <a:t>Movement</a:t>
            </a:r>
            <a:r>
              <a:rPr lang="el-GR" sz="2200" b="1" dirty="0"/>
              <a:t> </a:t>
            </a:r>
            <a:r>
              <a:rPr lang="el-GR" sz="2200" b="1" dirty="0" err="1"/>
              <a:t>Desensitization</a:t>
            </a:r>
            <a:r>
              <a:rPr lang="el-GR" sz="2200" b="1" dirty="0"/>
              <a:t> </a:t>
            </a:r>
            <a:r>
              <a:rPr lang="el-GR" sz="2200" b="1" dirty="0" err="1"/>
              <a:t>and</a:t>
            </a:r>
            <a:r>
              <a:rPr lang="el-GR" sz="2200" b="1" dirty="0"/>
              <a:t> </a:t>
            </a:r>
            <a:r>
              <a:rPr lang="el-GR" sz="2200" b="1" dirty="0" err="1"/>
              <a:t>Reprocessing</a:t>
            </a:r>
            <a:endParaRPr lang="el-GR" sz="2200" b="1" dirty="0"/>
          </a:p>
          <a:p>
            <a:endParaRPr lang="el-GR" sz="2400" b="1" dirty="0" smtClean="0"/>
          </a:p>
          <a:p>
            <a:r>
              <a:rPr lang="el-GR" sz="2400" b="1" dirty="0" smtClean="0"/>
              <a:t>Φαρμακευτική Αγωγή</a:t>
            </a:r>
          </a:p>
          <a:p>
            <a:pPr lvl="1"/>
            <a:endParaRPr lang="el-GR" sz="2200" b="1" dirty="0"/>
          </a:p>
          <a:p>
            <a:pPr lvl="1"/>
            <a:endParaRPr lang="el-GR" sz="2200" b="1" dirty="0" smtClean="0"/>
          </a:p>
          <a:p>
            <a:pPr marL="0" indent="0">
              <a:buNone/>
            </a:pPr>
            <a:endParaRPr lang="el-GR" sz="2400" b="1" dirty="0" smtClean="0"/>
          </a:p>
          <a:p>
            <a:pPr marL="0" indent="0">
              <a:buNone/>
            </a:pPr>
            <a:r>
              <a:rPr lang="el-GR" sz="2400" b="1" dirty="0" smtClean="0"/>
              <a:t> </a:t>
            </a:r>
            <a:endParaRPr lang="el-GR" sz="2400" b="1" dirty="0"/>
          </a:p>
          <a:p>
            <a:pPr marL="0" indent="0">
              <a:buNone/>
            </a:pPr>
            <a:endParaRPr lang="el-GR" sz="2400" b="1" dirty="0" smtClean="0"/>
          </a:p>
          <a:p>
            <a:pPr marL="0" indent="0" algn="ctr">
              <a:lnSpc>
                <a:spcPct val="150000"/>
              </a:lnSpc>
              <a:buNone/>
            </a:pPr>
            <a:r>
              <a:rPr lang="el-GR" sz="2400" dirty="0" smtClean="0"/>
              <a:t>. </a:t>
            </a:r>
            <a:endParaRPr lang="en-US" sz="2400" dirty="0" smtClean="0"/>
          </a:p>
          <a:p>
            <a:pPr marL="0" indent="0">
              <a:buNone/>
            </a:pPr>
            <a:endParaRPr lang="el-GR" sz="2400" dirty="0"/>
          </a:p>
        </p:txBody>
      </p:sp>
      <p:pic>
        <p:nvPicPr>
          <p:cNvPr id="5122" name="Picture 2" descr="Αποτέλεσμα εικόνας για ptsd pho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307" y="1412776"/>
            <a:ext cx="3471814"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106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300" y="154630"/>
            <a:ext cx="8147248" cy="792088"/>
          </a:xfrm>
        </p:spPr>
        <p:txBody>
          <a:bodyPr>
            <a:noAutofit/>
          </a:bodyPr>
          <a:lstStyle/>
          <a:p>
            <a:pPr lvl="0"/>
            <a:r>
              <a:rPr lang="el-GR" sz="2800" b="1" dirty="0" smtClean="0">
                <a:solidFill>
                  <a:srgbClr val="696464"/>
                </a:solidFill>
              </a:rPr>
              <a:t>Στόχοι της Θεραπείας του Τραύματος </a:t>
            </a:r>
            <a:endParaRPr lang="el-GR" sz="2800" b="1" dirty="0">
              <a:solidFill>
                <a:srgbClr val="696464"/>
              </a:solidFill>
            </a:endParaRPr>
          </a:p>
        </p:txBody>
      </p:sp>
      <p:sp>
        <p:nvSpPr>
          <p:cNvPr id="3" name="Content Placeholder 2"/>
          <p:cNvSpPr>
            <a:spLocks noGrp="1"/>
          </p:cNvSpPr>
          <p:nvPr>
            <p:ph idx="1"/>
          </p:nvPr>
        </p:nvSpPr>
        <p:spPr>
          <a:xfrm>
            <a:off x="304800" y="1124744"/>
            <a:ext cx="8659688" cy="5254286"/>
          </a:xfrm>
        </p:spPr>
        <p:txBody>
          <a:bodyPr>
            <a:noAutofit/>
          </a:bodyPr>
          <a:lstStyle/>
          <a:p>
            <a:endParaRPr lang="el-GR" sz="2400" b="1" dirty="0" smtClean="0"/>
          </a:p>
          <a:p>
            <a:r>
              <a:rPr lang="el-GR" sz="2200" b="1" dirty="0"/>
              <a:t>να συνδεθεί η έκδηλη με την άδηλη μνήμη, ώστε το άτομο να μπορεί να κάνει μια κατανοητή διήγηση των γεγονότων που έλαβαν μέρος κατά τον τραυματισμό και μετά από αυτόν, καθώς και να βγάζει νόημα των σωματικών αισθήσεων και των συμπεριφορών του μέσα σε αυτό το πλαίσιο,</a:t>
            </a:r>
          </a:p>
          <a:p>
            <a:pPr lvl="0"/>
            <a:r>
              <a:rPr lang="el-GR" sz="2200" b="1" dirty="0"/>
              <a:t>να τοποθετηθεί το τραύμα στο παρελθόν: «Τελείωσε. Έγινε πριν καιρό. Επέζησα», και</a:t>
            </a:r>
          </a:p>
          <a:p>
            <a:pPr lvl="0"/>
            <a:r>
              <a:rPr lang="el-GR" sz="2200" b="1" dirty="0"/>
              <a:t>να σβηστούν τα συμπτώματα της υπερδιέγερσης του νευρικού συστήματος που συνδέονται με τις τραυματικές μνήμες.</a:t>
            </a:r>
          </a:p>
          <a:p>
            <a:endParaRPr lang="el-GR" sz="2000" dirty="0"/>
          </a:p>
          <a:p>
            <a:pPr lvl="1"/>
            <a:endParaRPr lang="el-GR" sz="2200" b="1" dirty="0" smtClean="0"/>
          </a:p>
          <a:p>
            <a:pPr lvl="1"/>
            <a:endParaRPr lang="el-GR" sz="2200" b="1" dirty="0" smtClean="0"/>
          </a:p>
          <a:p>
            <a:pPr lvl="1"/>
            <a:endParaRPr lang="el-GR" sz="2200" b="1" dirty="0"/>
          </a:p>
          <a:p>
            <a:pPr lvl="1"/>
            <a:endParaRPr lang="el-GR" sz="2200" b="1" dirty="0" smtClean="0"/>
          </a:p>
          <a:p>
            <a:pPr marL="0" indent="0">
              <a:buNone/>
            </a:pPr>
            <a:endParaRPr lang="el-GR" sz="2400" b="1" dirty="0" smtClean="0"/>
          </a:p>
          <a:p>
            <a:pPr marL="0" indent="0">
              <a:buNone/>
            </a:pPr>
            <a:r>
              <a:rPr lang="el-GR" sz="2400" b="1" dirty="0" smtClean="0"/>
              <a:t> </a:t>
            </a:r>
            <a:endParaRPr lang="el-GR" sz="2400" b="1" dirty="0"/>
          </a:p>
          <a:p>
            <a:pPr marL="0" indent="0">
              <a:buNone/>
            </a:pPr>
            <a:endParaRPr lang="el-GR" sz="2400" b="1" dirty="0" smtClean="0"/>
          </a:p>
          <a:p>
            <a:pPr marL="0" indent="0" algn="ctr">
              <a:lnSpc>
                <a:spcPct val="150000"/>
              </a:lnSpc>
              <a:buNone/>
            </a:pPr>
            <a:r>
              <a:rPr lang="el-GR" sz="2400" dirty="0" smtClean="0"/>
              <a:t>. </a:t>
            </a:r>
            <a:endParaRPr lang="en-US" sz="2400" dirty="0" smtClean="0"/>
          </a:p>
          <a:p>
            <a:pPr marL="0" indent="0">
              <a:buNone/>
            </a:pPr>
            <a:endParaRPr lang="el-GR" sz="2400" dirty="0"/>
          </a:p>
        </p:txBody>
      </p:sp>
      <p:sp>
        <p:nvSpPr>
          <p:cNvPr id="4" name="AutoShape 2" descr="Αποτέλεσμα εικόνας για ptsd survivors photos from aircraf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661992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7584" y="1412776"/>
            <a:ext cx="7315200" cy="4267200"/>
          </a:xfrm>
        </p:spPr>
        <p:txBody>
          <a:bodyPr/>
          <a:lstStyle/>
          <a:p>
            <a:pPr marL="0" indent="0">
              <a:buNone/>
            </a:pPr>
            <a:r>
              <a:rPr lang="el-GR" dirty="0" smtClean="0"/>
              <a:t>                </a:t>
            </a:r>
          </a:p>
        </p:txBody>
      </p:sp>
      <p:graphicFrame>
        <p:nvGraphicFramePr>
          <p:cNvPr id="4" name="Διάγραμμα 3"/>
          <p:cNvGraphicFramePr/>
          <p:nvPr>
            <p:extLst>
              <p:ext uri="{D42A27DB-BD31-4B8C-83A1-F6EECF244321}">
                <p14:modId xmlns:p14="http://schemas.microsoft.com/office/powerpoint/2010/main" val="3996962230"/>
              </p:ext>
            </p:extLst>
          </p:nvPr>
        </p:nvGraphicFramePr>
        <p:xfrm>
          <a:off x="1262017" y="2426417"/>
          <a:ext cx="68199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Διπλός κυματισμός 4"/>
          <p:cNvSpPr/>
          <p:nvPr/>
        </p:nvSpPr>
        <p:spPr bwMode="auto">
          <a:xfrm rot="19403619">
            <a:off x="2217457" y="3443803"/>
            <a:ext cx="5252839" cy="914400"/>
          </a:xfrm>
          <a:prstGeom prst="doubleWave">
            <a:avLst/>
          </a:prstGeom>
          <a:solidFill>
            <a:srgbClr val="FFC000"/>
          </a:soli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accent5">
                    <a:lumMod val="25000"/>
                  </a:schemeClr>
                </a:solidFill>
                <a:effectLst/>
                <a:latin typeface="Comic Sans MS" panose="030F0702030302020204" pitchFamily="66" charset="0"/>
              </a:rPr>
              <a:t>Καινοτόμες</a:t>
            </a:r>
            <a:r>
              <a:rPr kumimoji="0" lang="el-GR" b="0" i="0" u="none" strike="noStrike" cap="none" normalizeH="0" dirty="0" smtClean="0">
                <a:ln>
                  <a:noFill/>
                </a:ln>
                <a:solidFill>
                  <a:schemeClr val="accent5">
                    <a:lumMod val="25000"/>
                  </a:schemeClr>
                </a:solidFill>
                <a:effectLst/>
                <a:latin typeface="Comic Sans MS" panose="030F0702030302020204" pitchFamily="66" charset="0"/>
              </a:rPr>
              <a:t> τεχνολογικές</a:t>
            </a:r>
          </a:p>
          <a:p>
            <a:pPr marL="0" marR="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dirty="0" smtClean="0">
                <a:ln>
                  <a:noFill/>
                </a:ln>
                <a:solidFill>
                  <a:schemeClr val="accent5">
                    <a:lumMod val="25000"/>
                  </a:schemeClr>
                </a:solidFill>
                <a:effectLst/>
                <a:latin typeface="Comic Sans MS" panose="030F0702030302020204" pitchFamily="66" charset="0"/>
              </a:rPr>
              <a:t> πρακτικές</a:t>
            </a:r>
            <a:endParaRPr kumimoji="0" lang="el-GR" b="0" i="0" u="none" strike="noStrike" cap="none" normalizeH="0" baseline="0" dirty="0" smtClean="0">
              <a:ln>
                <a:noFill/>
              </a:ln>
              <a:solidFill>
                <a:schemeClr val="accent5">
                  <a:lumMod val="25000"/>
                </a:schemeClr>
              </a:solidFill>
              <a:effectLst/>
              <a:latin typeface="Comic Sans MS" panose="030F0702030302020204" pitchFamily="66" charset="0"/>
            </a:endParaRPr>
          </a:p>
        </p:txBody>
      </p:sp>
      <p:sp>
        <p:nvSpPr>
          <p:cNvPr id="6" name="Καμπύλο βέλος προς τα κάτω 5"/>
          <p:cNvSpPr/>
          <p:nvPr/>
        </p:nvSpPr>
        <p:spPr bwMode="auto">
          <a:xfrm rot="5669964">
            <a:off x="6129234" y="5035633"/>
            <a:ext cx="1503641" cy="1006838"/>
          </a:xfrm>
          <a:prstGeom prst="curvedDownArrow">
            <a:avLst/>
          </a:prstGeom>
          <a:solidFill>
            <a:srgbClr val="FFC000"/>
          </a:soli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panose="020B0604020202020204" pitchFamily="34" charset="0"/>
            </a:endParaRPr>
          </a:p>
        </p:txBody>
      </p:sp>
      <p:sp>
        <p:nvSpPr>
          <p:cNvPr id="7" name="Έκρηξη 2 6"/>
          <p:cNvSpPr/>
          <p:nvPr/>
        </p:nvSpPr>
        <p:spPr bwMode="auto">
          <a:xfrm>
            <a:off x="2911860" y="5066338"/>
            <a:ext cx="3146648" cy="1535705"/>
          </a:xfrm>
          <a:prstGeom prst="irregularSeal2">
            <a:avLst/>
          </a:prstGeom>
          <a:solidFill>
            <a:srgbClr val="C00000"/>
          </a:soli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bg1"/>
                </a:solidFill>
                <a:effectLst/>
                <a:latin typeface="Comic Sans MS" panose="030F0702030302020204" pitchFamily="66" charset="0"/>
              </a:rPr>
              <a:t>Κίνδυνος </a:t>
            </a:r>
          </a:p>
          <a:p>
            <a:pPr marL="0" marR="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bg1"/>
                </a:solidFill>
                <a:effectLst/>
                <a:latin typeface="Comic Sans MS" panose="030F0702030302020204" pitchFamily="66" charset="0"/>
              </a:rPr>
              <a:t>Ατυχημάτων</a:t>
            </a:r>
          </a:p>
        </p:txBody>
      </p:sp>
      <p:sp>
        <p:nvSpPr>
          <p:cNvPr id="8" name="TextBox 7"/>
          <p:cNvSpPr txBox="1"/>
          <p:nvPr/>
        </p:nvSpPr>
        <p:spPr>
          <a:xfrm>
            <a:off x="27873" y="186188"/>
            <a:ext cx="8914620" cy="523220"/>
          </a:xfrm>
          <a:prstGeom prst="rect">
            <a:avLst/>
          </a:prstGeom>
          <a:noFill/>
        </p:spPr>
        <p:txBody>
          <a:bodyPr wrap="none" rtlCol="0">
            <a:spAutoFit/>
          </a:bodyPr>
          <a:lstStyle/>
          <a:p>
            <a:r>
              <a:rPr lang="el-GR" sz="2800" dirty="0" smtClean="0">
                <a:solidFill>
                  <a:schemeClr val="bg1"/>
                </a:solidFill>
                <a:latin typeface="Comic Sans MS" panose="030F0702030302020204" pitchFamily="66" charset="0"/>
              </a:rPr>
              <a:t>Σχέση σύγχρονης τεχνολογίας - ανθρώπινου στοιχείου</a:t>
            </a:r>
            <a:endParaRPr lang="el-GR" sz="28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579601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1690"/>
            <a:ext cx="8659688" cy="3528392"/>
          </a:xfrm>
        </p:spPr>
        <p:txBody>
          <a:bodyPr>
            <a:noAutofit/>
          </a:bodyPr>
          <a:lstStyle/>
          <a:p>
            <a:pPr marL="320040" lvl="1" indent="0">
              <a:buNone/>
            </a:pPr>
            <a:r>
              <a:rPr lang="el-GR" sz="1800" dirty="0" smtClean="0"/>
              <a:t>Όταν </a:t>
            </a:r>
            <a:r>
              <a:rPr lang="el-GR" sz="1800" dirty="0"/>
              <a:t>η θεραπευτική διαδικασία έχει ολοκληρωθεί με επιτυχία, το τραυματισμένο άτομο χρειάζεται να είναι σε θέση να πει</a:t>
            </a:r>
            <a:r>
              <a:rPr lang="el-GR" sz="1800" dirty="0" smtClean="0"/>
              <a:t>:</a:t>
            </a:r>
          </a:p>
          <a:p>
            <a:pPr marL="320040" lvl="1" indent="0">
              <a:buNone/>
            </a:pPr>
            <a:endParaRPr lang="el-GR" sz="1800" dirty="0"/>
          </a:p>
          <a:p>
            <a:pPr marL="320040" lvl="1" indent="0" algn="just">
              <a:buNone/>
            </a:pPr>
            <a:r>
              <a:rPr lang="el-GR" sz="1800" dirty="0" smtClean="0"/>
              <a:t> </a:t>
            </a:r>
            <a:r>
              <a:rPr lang="el-GR" sz="1800" i="1" dirty="0"/>
              <a:t>«Μου συνέβη πράγματι κάτι αβάσταχτο και τρομερό και ήμουν ανήμπορος να το αποτρέψω. Συνέβη «εκεί και τότε» και τώρα έχει περάσει. Μαθαίνω από αυτό που έγινε, ώστε να αποτρέψω, όσο μπορώ, να μου συμβεί κάτι παρόμοιο. Μέσα από αυτό που έγινε ωρίμασα. Τώρα μπορώ να ξεπεράσω το τραύμα μου, γιατί έχω πάψει να είμαι θύμα και είμαι κάτι παραπάνω από επιζών: είμαι ένας δυνατός άνθρωπος με βαθιά συναισθήματα. Το ότι ξεπέρασα τον θανάσιμο κίνδυνο με βοήθησε να ανακαλύψω τι μετράει για μένα στη ζωή»</a:t>
            </a:r>
            <a:r>
              <a:rPr lang="el-GR" sz="1800" dirty="0"/>
              <a:t> </a:t>
            </a:r>
            <a:endParaRPr lang="el-GR" sz="1800" dirty="0" smtClean="0"/>
          </a:p>
          <a:p>
            <a:pPr marL="320040" lvl="1" indent="0" algn="just">
              <a:buNone/>
            </a:pPr>
            <a:r>
              <a:rPr lang="el-GR" sz="1800" dirty="0" smtClean="0"/>
              <a:t>(Δ. Βεντουράτου</a:t>
            </a:r>
            <a:r>
              <a:rPr lang="el-GR" sz="1800" dirty="0"/>
              <a:t>, 2009). </a:t>
            </a:r>
            <a:endParaRPr lang="el-GR" sz="1800" dirty="0" smtClean="0"/>
          </a:p>
          <a:p>
            <a:pPr marL="320040" lvl="1" indent="0">
              <a:buNone/>
            </a:pPr>
            <a:endParaRPr lang="el-GR" sz="1800" dirty="0"/>
          </a:p>
          <a:p>
            <a:pPr marL="320040" lvl="1" indent="0">
              <a:buNone/>
            </a:pPr>
            <a:endParaRPr lang="el-GR" sz="2000" b="1" dirty="0" smtClean="0"/>
          </a:p>
          <a:p>
            <a:pPr lvl="1"/>
            <a:endParaRPr lang="el-GR" sz="2000" b="1" dirty="0" smtClean="0"/>
          </a:p>
          <a:p>
            <a:pPr lvl="1"/>
            <a:endParaRPr lang="el-GR" sz="2000" b="1" dirty="0"/>
          </a:p>
          <a:p>
            <a:pPr lvl="1"/>
            <a:endParaRPr lang="el-GR" sz="2000" b="1" dirty="0" smtClean="0"/>
          </a:p>
          <a:p>
            <a:pPr marL="0" indent="0">
              <a:buNone/>
            </a:pPr>
            <a:endParaRPr lang="el-GR" sz="2000" b="1" dirty="0" smtClean="0"/>
          </a:p>
          <a:p>
            <a:pPr marL="0" indent="0">
              <a:buNone/>
            </a:pPr>
            <a:r>
              <a:rPr lang="el-GR" sz="2000" b="1" dirty="0" smtClean="0"/>
              <a:t> </a:t>
            </a:r>
            <a:endParaRPr lang="el-GR" sz="2000" b="1" dirty="0"/>
          </a:p>
          <a:p>
            <a:pPr marL="0" indent="0">
              <a:buNone/>
            </a:pPr>
            <a:endParaRPr lang="el-GR" sz="2000" b="1" dirty="0" smtClean="0"/>
          </a:p>
          <a:p>
            <a:pPr marL="0" indent="0" algn="ctr">
              <a:lnSpc>
                <a:spcPct val="150000"/>
              </a:lnSpc>
              <a:buNone/>
            </a:pPr>
            <a:r>
              <a:rPr lang="el-GR" sz="2000" dirty="0" smtClean="0"/>
              <a:t>. </a:t>
            </a:r>
            <a:endParaRPr lang="en-US" sz="2000" dirty="0" smtClean="0"/>
          </a:p>
          <a:p>
            <a:pPr marL="0" indent="0">
              <a:buNone/>
            </a:pPr>
            <a:endParaRPr lang="el-GR" sz="2000" dirty="0"/>
          </a:p>
        </p:txBody>
      </p:sp>
      <p:sp>
        <p:nvSpPr>
          <p:cNvPr id="4" name="AutoShape 2" descr="Αποτέλεσμα εικόνας για ptsd survivors photos from aircraf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933056"/>
            <a:ext cx="4707632" cy="1659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7535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300" y="154630"/>
            <a:ext cx="8147248" cy="792088"/>
          </a:xfrm>
        </p:spPr>
        <p:txBody>
          <a:bodyPr>
            <a:noAutofit/>
          </a:bodyPr>
          <a:lstStyle/>
          <a:p>
            <a:pPr lvl="0"/>
            <a:r>
              <a:rPr lang="el-GR" sz="2800" b="1" dirty="0" smtClean="0">
                <a:solidFill>
                  <a:srgbClr val="696464"/>
                </a:solidFill>
              </a:rPr>
              <a:t>Γνωσιακή Συμπεριφορική Προσέγγιση </a:t>
            </a:r>
            <a:endParaRPr lang="el-GR" sz="2800" b="1" dirty="0">
              <a:solidFill>
                <a:srgbClr val="696464"/>
              </a:solidFill>
            </a:endParaRPr>
          </a:p>
        </p:txBody>
      </p:sp>
      <p:sp>
        <p:nvSpPr>
          <p:cNvPr id="3" name="Content Placeholder 2"/>
          <p:cNvSpPr>
            <a:spLocks noGrp="1"/>
          </p:cNvSpPr>
          <p:nvPr>
            <p:ph idx="1"/>
          </p:nvPr>
        </p:nvSpPr>
        <p:spPr>
          <a:xfrm>
            <a:off x="755576" y="1124744"/>
            <a:ext cx="8136904" cy="4968552"/>
          </a:xfrm>
        </p:spPr>
        <p:txBody>
          <a:bodyPr>
            <a:noAutofit/>
          </a:bodyPr>
          <a:lstStyle/>
          <a:p>
            <a:r>
              <a:rPr lang="el-GR" sz="2400" dirty="0" smtClean="0"/>
              <a:t>Αντιμετώπιση των οδυνηρών αναμνήσεων και των συναισθημάτων του τραυματικού γεγονότος, με σκοπό να τροποποιηθούν οι σκέψεις του παθόντα σχετικά με την ασφάλεια μετά το συμβάν, </a:t>
            </a:r>
            <a:r>
              <a:rPr lang="el-GR" sz="2400" dirty="0"/>
              <a:t>το άγχος, τη διαχείριση προβλημάτων και τις διαπροσωπικές σχέσεις</a:t>
            </a:r>
            <a:r>
              <a:rPr lang="el-GR" sz="2400" dirty="0" smtClean="0"/>
              <a:t>. </a:t>
            </a:r>
          </a:p>
          <a:p>
            <a:endParaRPr lang="el-GR" sz="800" b="1" dirty="0" smtClean="0"/>
          </a:p>
          <a:p>
            <a:r>
              <a:rPr lang="el-GR" sz="2400" dirty="0" smtClean="0"/>
              <a:t>Ο </a:t>
            </a:r>
            <a:r>
              <a:rPr lang="el-GR" sz="2400" dirty="0"/>
              <a:t>φόβος, σύμφωνα με τη </a:t>
            </a:r>
            <a:r>
              <a:rPr lang="el-GR" sz="2400" dirty="0" err="1"/>
              <a:t>συμπεριφορική</a:t>
            </a:r>
            <a:r>
              <a:rPr lang="el-GR" sz="2400" dirty="0"/>
              <a:t> προσέγγιση, θεωρείται μια συνέπεια της κλασικής εξάρτησης, ως μια μαθημένη απάντηση σε μια μεγάλη ποικιλία αρχικά ουδέτερων ερεθισμάτων που σχετίζονται με το τραυματικό γεγονός. </a:t>
            </a:r>
            <a:r>
              <a:rPr lang="en-US" sz="2400" dirty="0" smtClean="0"/>
              <a:t> </a:t>
            </a:r>
            <a:endParaRPr lang="el-GR" sz="2400" dirty="0"/>
          </a:p>
          <a:p>
            <a:pPr lvl="1"/>
            <a:endParaRPr lang="el-GR" sz="2200" b="1" dirty="0"/>
          </a:p>
          <a:p>
            <a:pPr lvl="1"/>
            <a:endParaRPr lang="el-GR" sz="2200" b="1" dirty="0" smtClean="0"/>
          </a:p>
          <a:p>
            <a:pPr marL="0" indent="0">
              <a:buNone/>
            </a:pPr>
            <a:endParaRPr lang="el-GR" sz="2400" b="1" dirty="0" smtClean="0"/>
          </a:p>
          <a:p>
            <a:pPr marL="0" indent="0">
              <a:buNone/>
            </a:pPr>
            <a:r>
              <a:rPr lang="el-GR" sz="2400" b="1" dirty="0" smtClean="0"/>
              <a:t> </a:t>
            </a:r>
            <a:endParaRPr lang="el-GR" sz="2400" b="1" dirty="0"/>
          </a:p>
          <a:p>
            <a:pPr marL="0" indent="0">
              <a:buNone/>
            </a:pPr>
            <a:endParaRPr lang="el-GR" sz="2400" b="1" dirty="0" smtClean="0"/>
          </a:p>
          <a:p>
            <a:pPr marL="0" indent="0" algn="ctr">
              <a:lnSpc>
                <a:spcPct val="150000"/>
              </a:lnSpc>
              <a:buNone/>
            </a:pPr>
            <a:r>
              <a:rPr lang="el-GR" sz="2400" dirty="0" smtClean="0"/>
              <a:t>. </a:t>
            </a:r>
            <a:endParaRPr lang="en-US" sz="2400" dirty="0" smtClean="0"/>
          </a:p>
          <a:p>
            <a:pPr marL="0" indent="0">
              <a:buNone/>
            </a:pPr>
            <a:endParaRPr lang="el-GR" sz="2400" dirty="0"/>
          </a:p>
        </p:txBody>
      </p:sp>
    </p:spTree>
    <p:extLst>
      <p:ext uri="{BB962C8B-B14F-4D97-AF65-F5344CB8AC3E}">
        <p14:creationId xmlns:p14="http://schemas.microsoft.com/office/powerpoint/2010/main" val="1065785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300" y="154630"/>
            <a:ext cx="8147248" cy="792088"/>
          </a:xfrm>
        </p:spPr>
        <p:txBody>
          <a:bodyPr>
            <a:noAutofit/>
          </a:bodyPr>
          <a:lstStyle/>
          <a:p>
            <a:pPr lvl="0"/>
            <a:r>
              <a:rPr lang="el-GR" sz="2800" b="1" dirty="0" smtClean="0">
                <a:latin typeface="Arial" pitchFamily="34" charset="0"/>
                <a:cs typeface="Arial" pitchFamily="34" charset="0"/>
              </a:rPr>
              <a:t>Γνωσιακή Ψυχοθεραπεία και </a:t>
            </a:r>
            <a:r>
              <a:rPr lang="en-US" sz="2800" b="1" dirty="0" smtClean="0">
                <a:latin typeface="Arial" pitchFamily="34" charset="0"/>
                <a:cs typeface="Arial" pitchFamily="34" charset="0"/>
              </a:rPr>
              <a:t>PTSD </a:t>
            </a:r>
            <a:endParaRPr lang="el-GR" sz="2800" b="1" dirty="0">
              <a:solidFill>
                <a:srgbClr val="696464"/>
              </a:solidFill>
            </a:endParaRPr>
          </a:p>
        </p:txBody>
      </p:sp>
      <p:sp>
        <p:nvSpPr>
          <p:cNvPr id="3" name="Content Placeholder 2"/>
          <p:cNvSpPr>
            <a:spLocks noGrp="1"/>
          </p:cNvSpPr>
          <p:nvPr>
            <p:ph idx="1"/>
          </p:nvPr>
        </p:nvSpPr>
        <p:spPr>
          <a:xfrm>
            <a:off x="467544" y="1700808"/>
            <a:ext cx="7916416" cy="4824536"/>
          </a:xfrm>
        </p:spPr>
        <p:txBody>
          <a:bodyPr>
            <a:normAutofit fontScale="92500" lnSpcReduction="20000"/>
          </a:bodyPr>
          <a:lstStyle/>
          <a:p>
            <a:pPr marL="0" indent="0">
              <a:buNone/>
            </a:pPr>
            <a:r>
              <a:rPr lang="el-GR" b="1" dirty="0" err="1" smtClean="0"/>
              <a:t>Περιλάμβανει</a:t>
            </a:r>
            <a:r>
              <a:rPr lang="el-GR" b="1" dirty="0" smtClean="0"/>
              <a:t>: </a:t>
            </a:r>
          </a:p>
          <a:p>
            <a:pPr marL="0" indent="0">
              <a:buNone/>
            </a:pPr>
            <a:endParaRPr lang="el-GR" b="1" dirty="0" smtClean="0"/>
          </a:p>
          <a:p>
            <a:r>
              <a:rPr lang="el-GR" b="1" dirty="0" smtClean="0"/>
              <a:t>Γνωσιακή Αναδόμηση</a:t>
            </a:r>
            <a:endParaRPr lang="el-GR" b="1" dirty="0"/>
          </a:p>
          <a:p>
            <a:r>
              <a:rPr lang="el-GR" b="1" dirty="0" smtClean="0"/>
              <a:t>Έκθεση</a:t>
            </a:r>
          </a:p>
          <a:p>
            <a:r>
              <a:rPr lang="el-GR" b="1" dirty="0" smtClean="0"/>
              <a:t>Τεχνικές Διαχείρισης Άγχους </a:t>
            </a:r>
          </a:p>
          <a:p>
            <a:r>
              <a:rPr lang="el-GR" b="1" dirty="0" smtClean="0"/>
              <a:t>Ψυχοεκπαίδευση</a:t>
            </a:r>
          </a:p>
          <a:p>
            <a:endParaRPr lang="el-GR" dirty="0"/>
          </a:p>
          <a:p>
            <a:endParaRPr lang="el-GR" b="1" dirty="0"/>
          </a:p>
          <a:p>
            <a:pPr marL="0" indent="0">
              <a:buNone/>
            </a:pPr>
            <a:endParaRPr lang="el-GR" b="1" dirty="0" smtClean="0"/>
          </a:p>
          <a:p>
            <a:pPr marL="0" indent="0">
              <a:buNone/>
            </a:pPr>
            <a:endParaRPr lang="el-GR" dirty="0"/>
          </a:p>
          <a:p>
            <a:pPr marL="0" indent="0">
              <a:buNone/>
            </a:pPr>
            <a:endParaRPr lang="el-GR" b="1" dirty="0" smtClean="0"/>
          </a:p>
          <a:p>
            <a:pPr marL="0" indent="0" algn="ctr">
              <a:lnSpc>
                <a:spcPct val="150000"/>
              </a:lnSpc>
              <a:buNone/>
            </a:pPr>
            <a:r>
              <a:rPr lang="el-GR" sz="2800" dirty="0" smtClean="0"/>
              <a:t>. </a:t>
            </a:r>
            <a:endParaRPr lang="en-US" sz="2800" dirty="0" smtClean="0"/>
          </a:p>
          <a:p>
            <a:pPr marL="0" indent="0">
              <a:buNone/>
            </a:pPr>
            <a:endParaRPr lang="el-GR" sz="2800" dirty="0"/>
          </a:p>
        </p:txBody>
      </p:sp>
      <p:pic>
        <p:nvPicPr>
          <p:cNvPr id="7170" name="Picture 2" descr="Αποτέλεσμα εικόνας για cbt pho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052736"/>
            <a:ext cx="3007221" cy="3007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836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92696"/>
            <a:ext cx="8496944" cy="792088"/>
          </a:xfrm>
        </p:spPr>
        <p:txBody>
          <a:bodyPr>
            <a:noAutofit/>
          </a:bodyPr>
          <a:lstStyle/>
          <a:p>
            <a:pPr lvl="0"/>
            <a:r>
              <a:rPr lang="en-US" sz="2800" b="1" dirty="0" smtClean="0">
                <a:solidFill>
                  <a:srgbClr val="696464"/>
                </a:solidFill>
              </a:rPr>
              <a:t>EMDR </a:t>
            </a:r>
            <a:r>
              <a:rPr lang="el-GR" sz="2800" b="1" dirty="0" smtClean="0">
                <a:solidFill>
                  <a:srgbClr val="696464"/>
                </a:solidFill>
              </a:rPr>
              <a:t>(</a:t>
            </a:r>
            <a:r>
              <a:rPr lang="el-GR" sz="2800" b="1" dirty="0" err="1"/>
              <a:t>Eye</a:t>
            </a:r>
            <a:r>
              <a:rPr lang="el-GR" sz="2800" b="1" dirty="0"/>
              <a:t> </a:t>
            </a:r>
            <a:r>
              <a:rPr lang="el-GR" sz="2800" b="1" dirty="0" err="1"/>
              <a:t>Movement</a:t>
            </a:r>
            <a:r>
              <a:rPr lang="el-GR" sz="2800" b="1" dirty="0"/>
              <a:t> </a:t>
            </a:r>
            <a:r>
              <a:rPr lang="el-GR" sz="2800" b="1" dirty="0" err="1"/>
              <a:t>Desensitization</a:t>
            </a:r>
            <a:r>
              <a:rPr lang="el-GR" sz="2800" b="1" dirty="0"/>
              <a:t> </a:t>
            </a:r>
            <a:r>
              <a:rPr lang="en-US" sz="2800" b="1" dirty="0" smtClean="0"/>
              <a:t>                               </a:t>
            </a:r>
            <a:r>
              <a:rPr lang="el-GR" sz="2800" b="1" dirty="0" err="1" smtClean="0"/>
              <a:t>and</a:t>
            </a:r>
            <a:r>
              <a:rPr lang="el-GR" sz="2800" b="1" dirty="0" smtClean="0"/>
              <a:t> </a:t>
            </a:r>
            <a:r>
              <a:rPr lang="el-GR" sz="2800" b="1" dirty="0" err="1"/>
              <a:t>Reprocessing</a:t>
            </a:r>
            <a:endParaRPr lang="el-GR" sz="2800" b="1" dirty="0">
              <a:solidFill>
                <a:srgbClr val="696464"/>
              </a:solidFill>
            </a:endParaRPr>
          </a:p>
        </p:txBody>
      </p:sp>
      <p:sp>
        <p:nvSpPr>
          <p:cNvPr id="3" name="Content Placeholder 2"/>
          <p:cNvSpPr>
            <a:spLocks noGrp="1"/>
          </p:cNvSpPr>
          <p:nvPr>
            <p:ph idx="1"/>
          </p:nvPr>
        </p:nvSpPr>
        <p:spPr>
          <a:xfrm>
            <a:off x="152400" y="1628800"/>
            <a:ext cx="8380040" cy="4896544"/>
          </a:xfrm>
        </p:spPr>
        <p:txBody>
          <a:bodyPr>
            <a:noAutofit/>
          </a:bodyPr>
          <a:lstStyle/>
          <a:p>
            <a:endParaRPr lang="el-GR" sz="2800" b="1" dirty="0" smtClean="0"/>
          </a:p>
          <a:p>
            <a:pPr lvl="1"/>
            <a:r>
              <a:rPr lang="el-GR" dirty="0"/>
              <a:t>Η μέθοδος EMDR (</a:t>
            </a:r>
            <a:r>
              <a:rPr lang="el-GR" dirty="0" err="1"/>
              <a:t>Eye</a:t>
            </a:r>
            <a:r>
              <a:rPr lang="el-GR" dirty="0"/>
              <a:t> </a:t>
            </a:r>
            <a:r>
              <a:rPr lang="el-GR" dirty="0" err="1"/>
              <a:t>Movement</a:t>
            </a:r>
            <a:r>
              <a:rPr lang="el-GR" dirty="0"/>
              <a:t> </a:t>
            </a:r>
            <a:r>
              <a:rPr lang="el-GR" dirty="0" err="1"/>
              <a:t>Desensitization</a:t>
            </a:r>
            <a:r>
              <a:rPr lang="el-GR" dirty="0"/>
              <a:t> </a:t>
            </a:r>
            <a:r>
              <a:rPr lang="el-GR" dirty="0" err="1"/>
              <a:t>and</a:t>
            </a:r>
            <a:r>
              <a:rPr lang="el-GR" dirty="0"/>
              <a:t> </a:t>
            </a:r>
            <a:r>
              <a:rPr lang="el-GR" dirty="0" err="1"/>
              <a:t>Reprocessing</a:t>
            </a:r>
            <a:r>
              <a:rPr lang="el-GR" dirty="0"/>
              <a:t> -</a:t>
            </a:r>
            <a:r>
              <a:rPr lang="el-GR" dirty="0" err="1"/>
              <a:t>Οφθαλμοκινητική</a:t>
            </a:r>
            <a:r>
              <a:rPr lang="el-GR" dirty="0"/>
              <a:t> Απευαισθητοποίηση και </a:t>
            </a:r>
            <a:r>
              <a:rPr lang="el-GR" dirty="0" err="1"/>
              <a:t>Επανεπεξεργασία</a:t>
            </a:r>
            <a:r>
              <a:rPr lang="el-GR" dirty="0"/>
              <a:t>) αναπτύχθηκε το 1987 από την </a:t>
            </a:r>
            <a:r>
              <a:rPr lang="el-GR" dirty="0" err="1"/>
              <a:t>Dr</a:t>
            </a:r>
            <a:r>
              <a:rPr lang="el-GR" dirty="0"/>
              <a:t>. </a:t>
            </a:r>
            <a:r>
              <a:rPr lang="el-GR" dirty="0" err="1"/>
              <a:t>Francine</a:t>
            </a:r>
            <a:r>
              <a:rPr lang="el-GR" dirty="0"/>
              <a:t> </a:t>
            </a:r>
            <a:r>
              <a:rPr lang="el-GR" dirty="0" err="1"/>
              <a:t>Shapiro</a:t>
            </a:r>
            <a:r>
              <a:rPr lang="el-GR" dirty="0"/>
              <a:t> ως μια ψυχολογική μέθοδος για τη θεραπεία βιωματικών διαταραχών και συναισθηματικών δυσχερειών που οφείλονται σε επώδυνες εμπειρίες, που προκαλούνται από τραυματικά συμβάντα. </a:t>
            </a:r>
            <a:endParaRPr lang="en-US" dirty="0" smtClean="0"/>
          </a:p>
          <a:p>
            <a:pPr marL="320040" lvl="1" indent="0">
              <a:buNone/>
            </a:pPr>
            <a:endParaRPr lang="en-US" dirty="0" smtClean="0"/>
          </a:p>
          <a:p>
            <a:pPr lvl="1"/>
            <a:r>
              <a:rPr lang="el-GR" dirty="0" smtClean="0"/>
              <a:t>Σήμερα </a:t>
            </a:r>
            <a:r>
              <a:rPr lang="el-GR" dirty="0"/>
              <a:t>θεωρείται ως μια από τις πιο αποτελεσματικές προσεγγίσεις για την θεραπεία του ψυχικού και </a:t>
            </a:r>
            <a:r>
              <a:rPr lang="el-GR" dirty="0" smtClean="0"/>
              <a:t>συναισθηματικού </a:t>
            </a:r>
            <a:r>
              <a:rPr lang="el-GR" dirty="0"/>
              <a:t>τραύματος.</a:t>
            </a:r>
          </a:p>
          <a:p>
            <a:pPr lvl="1"/>
            <a:endParaRPr lang="en-US" dirty="0" smtClean="0"/>
          </a:p>
          <a:p>
            <a:pPr lvl="1"/>
            <a:endParaRPr lang="en-US" dirty="0"/>
          </a:p>
          <a:p>
            <a:pPr marL="320040" lvl="1" indent="0">
              <a:buNone/>
            </a:pPr>
            <a:endParaRPr lang="el-GR" b="1" dirty="0"/>
          </a:p>
          <a:p>
            <a:pPr lvl="1"/>
            <a:endParaRPr lang="el-GR" b="1" dirty="0" smtClean="0"/>
          </a:p>
          <a:p>
            <a:pPr marL="0" indent="0">
              <a:buNone/>
            </a:pPr>
            <a:endParaRPr lang="el-GR" sz="2800" b="1" dirty="0" smtClean="0"/>
          </a:p>
          <a:p>
            <a:pPr marL="0" indent="0">
              <a:buNone/>
            </a:pPr>
            <a:r>
              <a:rPr lang="el-GR" sz="2800" b="1" dirty="0" smtClean="0"/>
              <a:t> </a:t>
            </a:r>
            <a:endParaRPr lang="el-GR" sz="2800" b="1" dirty="0"/>
          </a:p>
          <a:p>
            <a:pPr marL="0" indent="0">
              <a:buNone/>
            </a:pPr>
            <a:endParaRPr lang="el-GR" sz="2800" b="1" dirty="0" smtClean="0"/>
          </a:p>
          <a:p>
            <a:pPr marL="0" indent="0" algn="ctr">
              <a:lnSpc>
                <a:spcPct val="150000"/>
              </a:lnSpc>
              <a:buNone/>
            </a:pPr>
            <a:r>
              <a:rPr lang="el-GR" sz="2800" dirty="0" smtClean="0"/>
              <a:t>. </a:t>
            </a:r>
            <a:endParaRPr lang="en-US" sz="2800" dirty="0" smtClean="0"/>
          </a:p>
          <a:p>
            <a:pPr marL="0" indent="0">
              <a:buNone/>
            </a:pPr>
            <a:endParaRPr lang="el-GR" sz="2800" dirty="0"/>
          </a:p>
        </p:txBody>
      </p:sp>
      <p:sp>
        <p:nvSpPr>
          <p:cNvPr id="4" name="AutoShape 2" descr="Αποτέλεσμα εικόνας για emdr photos"/>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descr="Αποτέλεσμα εικόνας για emdr photos"/>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6" descr="Αποτέλεσμα εικόνας για emdr photos"/>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3082" name="Picture 10" descr="Αποτέλεσμα εικόνας για emdr pho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65138"/>
            <a:ext cx="2547367" cy="1695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9938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496944" cy="792088"/>
          </a:xfrm>
        </p:spPr>
        <p:txBody>
          <a:bodyPr>
            <a:noAutofit/>
          </a:bodyPr>
          <a:lstStyle/>
          <a:p>
            <a:pPr lvl="0"/>
            <a:r>
              <a:rPr lang="en-US" sz="2800" b="1" dirty="0" smtClean="0">
                <a:solidFill>
                  <a:srgbClr val="696464"/>
                </a:solidFill>
              </a:rPr>
              <a:t>EMDR </a:t>
            </a:r>
            <a:r>
              <a:rPr lang="el-GR" sz="2800" b="1" dirty="0" smtClean="0">
                <a:solidFill>
                  <a:srgbClr val="696464"/>
                </a:solidFill>
              </a:rPr>
              <a:t>(</a:t>
            </a:r>
            <a:r>
              <a:rPr lang="el-GR" sz="2800" b="1" dirty="0" err="1"/>
              <a:t>Eye</a:t>
            </a:r>
            <a:r>
              <a:rPr lang="el-GR" sz="2800" b="1" dirty="0"/>
              <a:t> </a:t>
            </a:r>
            <a:r>
              <a:rPr lang="el-GR" sz="2800" b="1" dirty="0" err="1"/>
              <a:t>Movement</a:t>
            </a:r>
            <a:r>
              <a:rPr lang="el-GR" sz="2800" b="1" dirty="0"/>
              <a:t> </a:t>
            </a:r>
            <a:r>
              <a:rPr lang="el-GR" sz="2800" b="1" dirty="0" err="1"/>
              <a:t>Desensitization</a:t>
            </a:r>
            <a:r>
              <a:rPr lang="el-GR" sz="2800" b="1" dirty="0"/>
              <a:t> </a:t>
            </a:r>
            <a:r>
              <a:rPr lang="el-GR" sz="2800" b="1" dirty="0" smtClean="0"/>
              <a:t>                                    </a:t>
            </a:r>
            <a:r>
              <a:rPr lang="el-GR" sz="2800" b="1" dirty="0" err="1" smtClean="0"/>
              <a:t>and</a:t>
            </a:r>
            <a:r>
              <a:rPr lang="el-GR" sz="2800" b="1" dirty="0" smtClean="0"/>
              <a:t> </a:t>
            </a:r>
            <a:r>
              <a:rPr lang="el-GR" sz="2800" b="1" dirty="0" err="1"/>
              <a:t>Reprocessing</a:t>
            </a:r>
            <a:endParaRPr lang="el-GR" sz="2800" b="1" dirty="0">
              <a:solidFill>
                <a:srgbClr val="696464"/>
              </a:solidFill>
            </a:endParaRPr>
          </a:p>
        </p:txBody>
      </p:sp>
      <p:sp>
        <p:nvSpPr>
          <p:cNvPr id="3" name="Content Placeholder 2"/>
          <p:cNvSpPr>
            <a:spLocks noGrp="1"/>
          </p:cNvSpPr>
          <p:nvPr>
            <p:ph idx="1"/>
          </p:nvPr>
        </p:nvSpPr>
        <p:spPr>
          <a:xfrm>
            <a:off x="241850" y="1484784"/>
            <a:ext cx="8746302" cy="4896544"/>
          </a:xfrm>
        </p:spPr>
        <p:txBody>
          <a:bodyPr>
            <a:noAutofit/>
          </a:bodyPr>
          <a:lstStyle/>
          <a:p>
            <a:endParaRPr lang="el-GR" sz="2400" b="1" dirty="0" smtClean="0"/>
          </a:p>
          <a:p>
            <a:pPr lvl="1"/>
            <a:r>
              <a:rPr lang="el-GR" dirty="0"/>
              <a:t>Η τεχνική EMDR με τις κινήσεις των ματιών (με την εναλλαγή επίγνωσης ανάμεσα στις δύο πλευρές του σώματός) μας επιτρέπει να έχουμε εύκολη πρόσβαση και εκτόνωση στη συναισθηματική φόρτιση μιας τραυματικής εμπειρίας. </a:t>
            </a:r>
            <a:endParaRPr lang="en-US" dirty="0"/>
          </a:p>
          <a:p>
            <a:pPr lvl="1"/>
            <a:endParaRPr lang="en-US" sz="2000" dirty="0"/>
          </a:p>
          <a:p>
            <a:pPr lvl="1"/>
            <a:r>
              <a:rPr lang="el-GR" dirty="0"/>
              <a:t>Έρευνες έδειξαν ότι ο πρόσθιος φλοιός του εγκεφάλου και η περιοχή που είναι αρμόδια για τη γλωσσική επεξεργασία είναι πιο ενεργοί μετά τη θεραπεία. </a:t>
            </a:r>
            <a:r>
              <a:rPr lang="el-GR" dirty="0" smtClean="0"/>
              <a:t>(</a:t>
            </a:r>
            <a:r>
              <a:rPr lang="el-GR" dirty="0" err="1"/>
              <a:t>Shapiro</a:t>
            </a:r>
            <a:r>
              <a:rPr lang="el-GR" dirty="0"/>
              <a:t>, 2002).</a:t>
            </a:r>
          </a:p>
          <a:p>
            <a:pPr lvl="1"/>
            <a:endParaRPr lang="el-GR" sz="2200" b="1" dirty="0"/>
          </a:p>
          <a:p>
            <a:pPr lvl="1"/>
            <a:endParaRPr lang="el-GR" sz="2200" b="1" dirty="0" smtClean="0"/>
          </a:p>
          <a:p>
            <a:pPr marL="0" indent="0">
              <a:buNone/>
            </a:pPr>
            <a:endParaRPr lang="el-GR" sz="2400" b="1" dirty="0" smtClean="0"/>
          </a:p>
          <a:p>
            <a:pPr marL="0" indent="0">
              <a:buNone/>
            </a:pPr>
            <a:r>
              <a:rPr lang="el-GR" sz="2400" b="1" dirty="0" smtClean="0"/>
              <a:t> </a:t>
            </a:r>
            <a:endParaRPr lang="el-GR" sz="2400" b="1" dirty="0"/>
          </a:p>
          <a:p>
            <a:pPr marL="0" indent="0">
              <a:buNone/>
            </a:pPr>
            <a:endParaRPr lang="el-GR" sz="2400" b="1" dirty="0" smtClean="0"/>
          </a:p>
          <a:p>
            <a:pPr marL="0" indent="0" algn="ctr">
              <a:lnSpc>
                <a:spcPct val="150000"/>
              </a:lnSpc>
              <a:buNone/>
            </a:pPr>
            <a:r>
              <a:rPr lang="el-GR" sz="2400" dirty="0" smtClean="0"/>
              <a:t>. </a:t>
            </a:r>
            <a:endParaRPr lang="en-US" sz="2400" dirty="0" smtClean="0"/>
          </a:p>
          <a:p>
            <a:pPr marL="0" indent="0">
              <a:buNone/>
            </a:pPr>
            <a:endParaRPr lang="el-GR" sz="2400" dirty="0"/>
          </a:p>
        </p:txBody>
      </p:sp>
      <p:sp>
        <p:nvSpPr>
          <p:cNvPr id="4" name="AutoShape 2" descr="Αποτέλεσμα εικόνας για emdr photos"/>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descr="Αποτέλεσμα εικόνας για emdr photos"/>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6" descr="Αποτέλεσμα εικόνας για emdr photos"/>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9" name="Picture 10" descr="Αποτέλεσμα εικόνας για emdr pho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7" y="260480"/>
            <a:ext cx="2547367" cy="1695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457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712968" cy="792088"/>
          </a:xfrm>
        </p:spPr>
        <p:txBody>
          <a:bodyPr>
            <a:noAutofit/>
          </a:bodyPr>
          <a:lstStyle/>
          <a:p>
            <a:r>
              <a:rPr lang="el-GR" sz="2400" b="1" dirty="0" smtClean="0">
                <a:latin typeface="Arial" pitchFamily="34" charset="0"/>
                <a:cs typeface="Arial" pitchFamily="34" charset="0"/>
              </a:rPr>
              <a:t>Απλές Οδηγίες για την Αντιμετώπιση του Τραύματος </a:t>
            </a:r>
            <a:endParaRPr lang="el-GR" sz="2400" b="1" dirty="0"/>
          </a:p>
        </p:txBody>
      </p:sp>
      <p:graphicFrame>
        <p:nvGraphicFramePr>
          <p:cNvPr id="4" name="Table 3"/>
          <p:cNvGraphicFramePr>
            <a:graphicFrameLocks noGrp="1"/>
          </p:cNvGraphicFramePr>
          <p:nvPr>
            <p:extLst>
              <p:ext uri="{D42A27DB-BD31-4B8C-83A1-F6EECF244321}">
                <p14:modId xmlns:p14="http://schemas.microsoft.com/office/powerpoint/2010/main" val="2305664438"/>
              </p:ext>
            </p:extLst>
          </p:nvPr>
        </p:nvGraphicFramePr>
        <p:xfrm>
          <a:off x="323528" y="908720"/>
          <a:ext cx="8424936" cy="5307101"/>
        </p:xfrm>
        <a:graphic>
          <a:graphicData uri="http://schemas.openxmlformats.org/drawingml/2006/table">
            <a:tbl>
              <a:tblPr firstRow="1" firstCol="1" bandRow="1">
                <a:tableStyleId>{5C22544A-7EE6-4342-B048-85BDC9FD1C3A}</a:tableStyleId>
              </a:tblPr>
              <a:tblGrid>
                <a:gridCol w="4608512"/>
                <a:gridCol w="3816424"/>
              </a:tblGrid>
              <a:tr h="320797">
                <a:tc>
                  <a:txBody>
                    <a:bodyPr/>
                    <a:lstStyle/>
                    <a:p>
                      <a:pPr algn="ctr">
                        <a:lnSpc>
                          <a:spcPts val="1425"/>
                        </a:lnSpc>
                      </a:pPr>
                      <a:r>
                        <a:rPr lang="el-GR" sz="1800" i="1" u="sng" dirty="0">
                          <a:effectLst>
                            <a:outerShdw blurRad="38100" dist="38100" dir="2700000" algn="tl">
                              <a:srgbClr val="000000">
                                <a:alpha val="43137"/>
                              </a:srgbClr>
                            </a:outerShdw>
                          </a:effectLst>
                        </a:rPr>
                        <a:t>Τι βοηθά την προσαρμογή</a:t>
                      </a:r>
                      <a:endParaRPr lang="el-GR" sz="1600" i="1" u="sng" dirty="0">
                        <a:solidFill>
                          <a:srgbClr val="666666"/>
                        </a:solidFill>
                        <a:effectLst>
                          <a:outerShdw blurRad="38100" dist="38100" dir="2700000" algn="tl">
                            <a:srgbClr val="000000">
                              <a:alpha val="43137"/>
                            </a:srgbClr>
                          </a:outerShdw>
                        </a:effectLst>
                        <a:latin typeface="Arial"/>
                        <a:ea typeface="Times New Roman"/>
                      </a:endParaRPr>
                    </a:p>
                  </a:txBody>
                  <a:tcPr marL="50058" marR="50058" marT="50058" marB="50058"/>
                </a:tc>
                <a:tc>
                  <a:txBody>
                    <a:bodyPr/>
                    <a:lstStyle/>
                    <a:p>
                      <a:pPr algn="ctr">
                        <a:lnSpc>
                          <a:spcPts val="1425"/>
                        </a:lnSpc>
                      </a:pPr>
                      <a:r>
                        <a:rPr lang="el-GR" sz="1800" i="1" u="sng" dirty="0">
                          <a:effectLst>
                            <a:outerShdw blurRad="38100" dist="38100" dir="2700000" algn="tl">
                              <a:srgbClr val="000000">
                                <a:alpha val="43137"/>
                              </a:srgbClr>
                            </a:outerShdw>
                          </a:effectLst>
                        </a:rPr>
                        <a:t>Τι ΔΕΝ βοηθά την προσαρμογή</a:t>
                      </a:r>
                      <a:endParaRPr lang="el-GR" sz="1600" i="1" u="sng" dirty="0">
                        <a:solidFill>
                          <a:srgbClr val="666666"/>
                        </a:solidFill>
                        <a:effectLst>
                          <a:outerShdw blurRad="38100" dist="38100" dir="2700000" algn="tl">
                            <a:srgbClr val="000000">
                              <a:alpha val="43137"/>
                            </a:srgbClr>
                          </a:outerShdw>
                        </a:effectLst>
                        <a:latin typeface="Arial"/>
                        <a:ea typeface="Times New Roman"/>
                      </a:endParaRPr>
                    </a:p>
                  </a:txBody>
                  <a:tcPr marL="50058" marR="50058" marT="50058" marB="50058"/>
                </a:tc>
              </a:tr>
              <a:tr h="831331">
                <a:tc>
                  <a:txBody>
                    <a:bodyPr/>
                    <a:lstStyle/>
                    <a:p>
                      <a:pPr>
                        <a:lnSpc>
                          <a:spcPts val="1425"/>
                        </a:lnSpc>
                      </a:pPr>
                      <a:r>
                        <a:rPr lang="el-GR" sz="1400" i="1" dirty="0" smtClean="0">
                          <a:effectLst/>
                        </a:rPr>
                        <a:t>Ότι και να νιώθεις τις </a:t>
                      </a:r>
                      <a:r>
                        <a:rPr lang="el-GR" sz="1400" i="1" dirty="0">
                          <a:effectLst/>
                        </a:rPr>
                        <a:t>πρώτες μέρες είναι φυσιολογικό. Δώσε χρόνο στον εαυτό σου να ξεπεράσει το αρχικό σοκ και να προσαρμοστεί στο τι έγινε. </a:t>
                      </a:r>
                      <a:r>
                        <a:rPr lang="el-GR" sz="1400" i="1" dirty="0" smtClean="0">
                          <a:effectLst/>
                        </a:rPr>
                        <a:t> </a:t>
                      </a:r>
                      <a:endParaRPr lang="el-GR" sz="1200" i="1" dirty="0">
                        <a:solidFill>
                          <a:srgbClr val="666666"/>
                        </a:solidFill>
                        <a:effectLst/>
                        <a:latin typeface="Arial"/>
                        <a:ea typeface="Times New Roman"/>
                      </a:endParaRPr>
                    </a:p>
                  </a:txBody>
                  <a:tcPr marL="50058" marR="50058" marT="50058" marB="50058"/>
                </a:tc>
                <a:tc>
                  <a:txBody>
                    <a:bodyPr/>
                    <a:lstStyle/>
                    <a:p>
                      <a:pPr>
                        <a:lnSpc>
                          <a:spcPts val="1425"/>
                        </a:lnSpc>
                      </a:pPr>
                      <a:r>
                        <a:rPr lang="el-GR" sz="1400" i="1" dirty="0">
                          <a:effectLst/>
                        </a:rPr>
                        <a:t>Μην αφήσεις την ντροπή να σε εμποδίσει από το να ζητήσεις βοήθεια είτε από δικά σου άτομα ή από επαγγελματίες.</a:t>
                      </a:r>
                      <a:endParaRPr lang="el-GR" sz="1200" i="1" dirty="0">
                        <a:solidFill>
                          <a:srgbClr val="666666"/>
                        </a:solidFill>
                        <a:effectLst/>
                        <a:latin typeface="Arial"/>
                        <a:ea typeface="Times New Roman"/>
                      </a:endParaRPr>
                    </a:p>
                  </a:txBody>
                  <a:tcPr marL="50058" marR="50058" marT="50058" marB="50058"/>
                </a:tc>
              </a:tr>
              <a:tr h="731909">
                <a:tc>
                  <a:txBody>
                    <a:bodyPr/>
                    <a:lstStyle/>
                    <a:p>
                      <a:pPr>
                        <a:lnSpc>
                          <a:spcPts val="1425"/>
                        </a:lnSpc>
                      </a:pPr>
                      <a:r>
                        <a:rPr lang="el-GR" sz="1400" i="1" dirty="0">
                          <a:effectLst/>
                        </a:rPr>
                        <a:t>Άφησε τους άλλους να σε ακούσουν και να σε βοηθήσουν. Ζήτησε υποστήριξη, κατανόηση, συντροφιά ή κάποια άλλη βοήθεια που χρειάζεσαι.</a:t>
                      </a:r>
                      <a:endParaRPr lang="el-GR" sz="1200" i="1" dirty="0">
                        <a:solidFill>
                          <a:srgbClr val="666666"/>
                        </a:solidFill>
                        <a:effectLst/>
                        <a:latin typeface="Arial"/>
                        <a:ea typeface="Times New Roman"/>
                      </a:endParaRPr>
                    </a:p>
                  </a:txBody>
                  <a:tcPr marL="50058" marR="50058" marT="50058" marB="50058"/>
                </a:tc>
                <a:tc>
                  <a:txBody>
                    <a:bodyPr/>
                    <a:lstStyle/>
                    <a:p>
                      <a:pPr>
                        <a:lnSpc>
                          <a:spcPts val="1425"/>
                        </a:lnSpc>
                      </a:pPr>
                      <a:r>
                        <a:rPr lang="el-GR" sz="1400" i="1" dirty="0">
                          <a:effectLst/>
                        </a:rPr>
                        <a:t>Μην αποσυρθείς κοινωνικά σε υπέρμετρο βαθμό μετά τις πρώτες μέρες. Μην θεωρήσεις ότι οι άλλοι ξέρουν πάντα τι χρειάζεσαι.</a:t>
                      </a:r>
                      <a:endParaRPr lang="el-GR" sz="1200" i="1" dirty="0">
                        <a:solidFill>
                          <a:srgbClr val="666666"/>
                        </a:solidFill>
                        <a:effectLst/>
                        <a:latin typeface="Arial"/>
                        <a:ea typeface="Times New Roman"/>
                      </a:endParaRPr>
                    </a:p>
                  </a:txBody>
                  <a:tcPr marL="50058" marR="50058" marT="50058" marB="50058"/>
                </a:tc>
              </a:tr>
              <a:tr h="577823">
                <a:tc>
                  <a:txBody>
                    <a:bodyPr/>
                    <a:lstStyle/>
                    <a:p>
                      <a:pPr>
                        <a:lnSpc>
                          <a:spcPts val="1425"/>
                        </a:lnSpc>
                      </a:pPr>
                      <a:r>
                        <a:rPr lang="el-GR" sz="1400" i="1" dirty="0">
                          <a:effectLst/>
                        </a:rPr>
                        <a:t>Συζήτησε τι έγινε με μέτρο και εξέφρασε τις σκέψεις και τα συναισθήματά σου όταν είσαι έτοιμος.</a:t>
                      </a:r>
                      <a:endParaRPr lang="el-GR" sz="1200" i="1" dirty="0">
                        <a:solidFill>
                          <a:srgbClr val="666666"/>
                        </a:solidFill>
                        <a:effectLst/>
                        <a:latin typeface="Arial"/>
                        <a:ea typeface="Times New Roman"/>
                      </a:endParaRPr>
                    </a:p>
                  </a:txBody>
                  <a:tcPr marL="50058" marR="50058" marT="50058" marB="50058"/>
                </a:tc>
                <a:tc>
                  <a:txBody>
                    <a:bodyPr/>
                    <a:lstStyle/>
                    <a:p>
                      <a:pPr>
                        <a:lnSpc>
                          <a:spcPts val="1425"/>
                        </a:lnSpc>
                      </a:pPr>
                      <a:r>
                        <a:rPr lang="el-GR" sz="1400" i="1" dirty="0">
                          <a:effectLst/>
                        </a:rPr>
                        <a:t>Μη συζητάς συνέχεια τα γεγονότα. Μην αποφεύγεις υπερβολικά τη συζήτηση για το τι έγινε.</a:t>
                      </a:r>
                      <a:endParaRPr lang="el-GR" sz="1200" i="1" dirty="0">
                        <a:solidFill>
                          <a:srgbClr val="666666"/>
                        </a:solidFill>
                        <a:effectLst/>
                        <a:latin typeface="Arial"/>
                        <a:ea typeface="Times New Roman"/>
                      </a:endParaRPr>
                    </a:p>
                  </a:txBody>
                  <a:tcPr marL="50058" marR="50058" marT="50058" marB="50058"/>
                </a:tc>
              </a:tr>
              <a:tr h="731909">
                <a:tc>
                  <a:txBody>
                    <a:bodyPr/>
                    <a:lstStyle/>
                    <a:p>
                      <a:pPr>
                        <a:lnSpc>
                          <a:spcPts val="1425"/>
                        </a:lnSpc>
                      </a:pPr>
                      <a:r>
                        <a:rPr lang="el-GR" sz="1400" i="1" dirty="0">
                          <a:effectLst/>
                        </a:rPr>
                        <a:t>Περιόρισε την παρακολούθηση της κάλυψης του τραυματικού γεγονότος από τα ΜΜΕ. </a:t>
                      </a:r>
                      <a:r>
                        <a:rPr lang="el-GR" sz="1400" i="1" dirty="0" smtClean="0">
                          <a:effectLst/>
                        </a:rPr>
                        <a:t> </a:t>
                      </a:r>
                      <a:endParaRPr lang="el-GR" sz="1200" i="1" dirty="0">
                        <a:solidFill>
                          <a:srgbClr val="666666"/>
                        </a:solidFill>
                        <a:effectLst/>
                        <a:latin typeface="Arial"/>
                        <a:ea typeface="Times New Roman"/>
                      </a:endParaRPr>
                    </a:p>
                  </a:txBody>
                  <a:tcPr marL="50058" marR="50058" marT="50058" marB="50058"/>
                </a:tc>
                <a:tc>
                  <a:txBody>
                    <a:bodyPr/>
                    <a:lstStyle/>
                    <a:p>
                      <a:pPr>
                        <a:lnSpc>
                          <a:spcPts val="1425"/>
                        </a:lnSpc>
                      </a:pPr>
                      <a:r>
                        <a:rPr lang="el-GR" sz="1400" i="1" dirty="0">
                          <a:effectLst/>
                        </a:rPr>
                        <a:t>Μην προσκολληθείς στο τραυματικό γεγονός. Η κατ’ επανάληψη έκθεση σε σκηνές και ακούσματα σχετικά με το τραυματικό γεγονός δεν βοηθά.</a:t>
                      </a:r>
                      <a:endParaRPr lang="el-GR" sz="1200" i="1" dirty="0">
                        <a:solidFill>
                          <a:srgbClr val="666666"/>
                        </a:solidFill>
                        <a:effectLst/>
                        <a:latin typeface="Arial"/>
                        <a:ea typeface="Times New Roman"/>
                      </a:endParaRPr>
                    </a:p>
                  </a:txBody>
                  <a:tcPr marL="50058" marR="50058" marT="50058" marB="50058"/>
                </a:tc>
              </a:tr>
              <a:tr h="1040080">
                <a:tc>
                  <a:txBody>
                    <a:bodyPr/>
                    <a:lstStyle/>
                    <a:p>
                      <a:pPr>
                        <a:lnSpc>
                          <a:spcPts val="1425"/>
                        </a:lnSpc>
                      </a:pPr>
                      <a:r>
                        <a:rPr lang="el-GR" sz="1400" i="1" dirty="0">
                          <a:effectLst/>
                        </a:rPr>
                        <a:t>Θυμήσου τι σε βοηθά στις δύσκολες στιγμές της ζωής σου. Κάνε ψυχαγωγικές δραστηριότητες, τα χόμπι σου, ή άλλες ασχολίες που σε βοηθούν να χειριστείς το στρες. Η γυμναστική είναι εξαιρετικός τρόπος διαχείρισης του στρες.</a:t>
                      </a:r>
                      <a:endParaRPr lang="el-GR" sz="1200" i="1" dirty="0">
                        <a:solidFill>
                          <a:srgbClr val="666666"/>
                        </a:solidFill>
                        <a:effectLst/>
                        <a:latin typeface="Arial"/>
                        <a:ea typeface="Times New Roman"/>
                      </a:endParaRPr>
                    </a:p>
                  </a:txBody>
                  <a:tcPr marL="50058" marR="50058" marT="50058" marB="50058"/>
                </a:tc>
                <a:tc>
                  <a:txBody>
                    <a:bodyPr/>
                    <a:lstStyle/>
                    <a:p>
                      <a:pPr>
                        <a:lnSpc>
                          <a:spcPts val="1425"/>
                        </a:lnSpc>
                      </a:pPr>
                      <a:r>
                        <a:rPr lang="el-GR" sz="1400" i="1" dirty="0">
                          <a:effectLst/>
                        </a:rPr>
                        <a:t>Απόφυγε τον πειρασμό να «ξεχάσεις» ή να «μουδιάσεις» αυτά που νιώθεις με τη χρήση αλκοόλ ή ναρκωτικών. Μην αυξήσεις τους καφέδες και το κάπνισμα (η καφεΐνη και η νικοτίνη είναι διεγερτικές ουσίες και αυξάνουν συνολικά την ένταση).</a:t>
                      </a:r>
                      <a:endParaRPr lang="el-GR" sz="1200" i="1" dirty="0">
                        <a:solidFill>
                          <a:srgbClr val="666666"/>
                        </a:solidFill>
                        <a:effectLst/>
                        <a:latin typeface="Arial"/>
                        <a:ea typeface="Times New Roman"/>
                      </a:endParaRPr>
                    </a:p>
                  </a:txBody>
                  <a:tcPr marL="50058" marR="50058" marT="50058" marB="50058"/>
                </a:tc>
              </a:tr>
              <a:tr h="731909">
                <a:tc>
                  <a:txBody>
                    <a:bodyPr/>
                    <a:lstStyle/>
                    <a:p>
                      <a:pPr>
                        <a:lnSpc>
                          <a:spcPts val="1425"/>
                        </a:lnSpc>
                      </a:pPr>
                      <a:r>
                        <a:rPr lang="el-GR" sz="1400" i="1" dirty="0">
                          <a:effectLst/>
                        </a:rPr>
                        <a:t>Προσπάθησε να τηρήσεις μια καλή ρουτίνα με τον ύπνο και </a:t>
                      </a:r>
                      <a:r>
                        <a:rPr lang="el-GR" sz="1400" i="1" dirty="0" smtClean="0">
                          <a:effectLst/>
                        </a:rPr>
                        <a:t>την διατροφή σου. </a:t>
                      </a:r>
                      <a:r>
                        <a:rPr lang="el-GR" sz="1400" i="1" dirty="0">
                          <a:effectLst/>
                        </a:rPr>
                        <a:t>Χρειάζεσαι ξεκούραση και καλή διατροφή για να χειριστείς δύσκολες φάσεις ζωής.</a:t>
                      </a:r>
                      <a:endParaRPr lang="el-GR" sz="1200" i="1" dirty="0">
                        <a:solidFill>
                          <a:srgbClr val="666666"/>
                        </a:solidFill>
                        <a:effectLst/>
                        <a:latin typeface="Arial"/>
                        <a:ea typeface="Times New Roman"/>
                      </a:endParaRPr>
                    </a:p>
                  </a:txBody>
                  <a:tcPr marL="50058" marR="50058" marT="50058" marB="50058"/>
                </a:tc>
                <a:tc>
                  <a:txBody>
                    <a:bodyPr/>
                    <a:lstStyle/>
                    <a:p>
                      <a:pPr>
                        <a:lnSpc>
                          <a:spcPts val="1425"/>
                        </a:lnSpc>
                      </a:pPr>
                      <a:r>
                        <a:rPr lang="el-GR" sz="1400" i="1" dirty="0">
                          <a:effectLst/>
                        </a:rPr>
                        <a:t>Μην παραμελήσεις τον εαυτό σου και τις βασικές σου ανάγκες</a:t>
                      </a:r>
                      <a:endParaRPr lang="el-GR" sz="1200" i="1" dirty="0">
                        <a:solidFill>
                          <a:srgbClr val="666666"/>
                        </a:solidFill>
                        <a:effectLst/>
                        <a:latin typeface="Arial"/>
                        <a:ea typeface="Times New Roman"/>
                      </a:endParaRPr>
                    </a:p>
                  </a:txBody>
                  <a:tcPr marL="50058" marR="50058" marT="50058" marB="50058"/>
                </a:tc>
              </a:tr>
            </a:tbl>
          </a:graphicData>
        </a:graphic>
      </p:graphicFrame>
    </p:spTree>
    <p:extLst>
      <p:ext uri="{BB962C8B-B14F-4D97-AF65-F5344CB8AC3E}">
        <p14:creationId xmlns:p14="http://schemas.microsoft.com/office/powerpoint/2010/main" val="3257625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3684" y="1664804"/>
            <a:ext cx="8229600" cy="1779054"/>
          </a:xfrm>
        </p:spPr>
        <p:txBody>
          <a:bodyPr>
            <a:noAutofit/>
          </a:bodyPr>
          <a:lstStyle/>
          <a:p>
            <a:r>
              <a:rPr lang="el-GR" sz="2000" b="1" dirty="0" smtClean="0"/>
              <a:t/>
            </a:r>
            <a:br>
              <a:rPr lang="el-GR" sz="2000" b="1" dirty="0" smtClean="0"/>
            </a:br>
            <a:r>
              <a:rPr lang="el-GR" sz="2000" b="1" dirty="0"/>
              <a:t/>
            </a:r>
            <a:br>
              <a:rPr lang="el-GR" sz="2000" b="1" dirty="0"/>
            </a:br>
            <a:r>
              <a:rPr lang="el-GR" sz="2000" b="1" dirty="0" smtClean="0"/>
              <a:t/>
            </a:r>
            <a:br>
              <a:rPr lang="el-GR" sz="2000" b="1" dirty="0" smtClean="0"/>
            </a:br>
            <a:r>
              <a:rPr lang="el-GR" sz="2800" b="1" u="sng" dirty="0">
                <a:effectLst>
                  <a:outerShdw blurRad="38100" dist="38100" dir="2700000" algn="tl">
                    <a:srgbClr val="000000">
                      <a:alpha val="43137"/>
                    </a:srgbClr>
                  </a:outerShdw>
                </a:effectLst>
              </a:rPr>
              <a:t>Η αντιμετώπιση του </a:t>
            </a:r>
            <a:r>
              <a:rPr lang="el-GR" sz="2800" b="1" u="sng" dirty="0" err="1">
                <a:effectLst>
                  <a:outerShdw blurRad="38100" dist="38100" dir="2700000" algn="tl">
                    <a:srgbClr val="000000">
                      <a:alpha val="43137"/>
                    </a:srgbClr>
                  </a:outerShdw>
                </a:effectLst>
              </a:rPr>
              <a:t>μετατραυματικού</a:t>
            </a:r>
            <a:r>
              <a:rPr lang="el-GR" sz="2800" b="1" u="sng" dirty="0">
                <a:effectLst>
                  <a:outerShdw blurRad="38100" dist="38100" dir="2700000" algn="tl">
                    <a:srgbClr val="000000">
                      <a:alpha val="43137"/>
                    </a:srgbClr>
                  </a:outerShdw>
                </a:effectLst>
              </a:rPr>
              <a:t> στρες στους συγγενείς των θυμάτων αεροπορικού </a:t>
            </a:r>
            <a:r>
              <a:rPr lang="el-GR" sz="2800" b="1" u="sng" dirty="0" smtClean="0">
                <a:effectLst>
                  <a:outerShdw blurRad="38100" dist="38100" dir="2700000" algn="tl">
                    <a:srgbClr val="000000">
                      <a:alpha val="43137"/>
                    </a:srgbClr>
                  </a:outerShdw>
                </a:effectLst>
              </a:rPr>
              <a:t>ατυχήματος </a:t>
            </a:r>
            <a:endParaRPr lang="el-GR" sz="2400" b="1" u="sng" dirty="0">
              <a:effectLst>
                <a:outerShdw blurRad="38100" dist="38100" dir="2700000" algn="tl">
                  <a:srgbClr val="000000">
                    <a:alpha val="43137"/>
                  </a:srgbClr>
                </a:outerShdw>
              </a:effectLst>
            </a:endParaRPr>
          </a:p>
        </p:txBody>
      </p:sp>
      <p:sp>
        <p:nvSpPr>
          <p:cNvPr id="7" name="Subtitle 2"/>
          <p:cNvSpPr txBox="1">
            <a:spLocks/>
          </p:cNvSpPr>
          <p:nvPr/>
        </p:nvSpPr>
        <p:spPr>
          <a:xfrm>
            <a:off x="-55908" y="1196752"/>
            <a:ext cx="8962528"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b="1" dirty="0">
              <a:solidFill>
                <a:schemeClr val="bg1">
                  <a:lumMod val="95000"/>
                </a:schemeClr>
              </a:solidFill>
              <a:effectLst>
                <a:outerShdw blurRad="38100" dist="38100" dir="2700000" algn="tl">
                  <a:srgbClr val="000000">
                    <a:alpha val="43137"/>
                  </a:srgbClr>
                </a:outerShdw>
              </a:effectLst>
            </a:endParaRPr>
          </a:p>
        </p:txBody>
      </p:sp>
      <p:sp>
        <p:nvSpPr>
          <p:cNvPr id="8" name="Subtitle 2"/>
          <p:cNvSpPr txBox="1">
            <a:spLocks/>
          </p:cNvSpPr>
          <p:nvPr/>
        </p:nvSpPr>
        <p:spPr>
          <a:xfrm>
            <a:off x="104808" y="260648"/>
            <a:ext cx="8962528"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b="1" dirty="0">
              <a:solidFill>
                <a:schemeClr val="bg1">
                  <a:lumMod val="95000"/>
                </a:schemeClr>
              </a:solidFill>
              <a:effectLst>
                <a:outerShdw blurRad="38100" dist="38100" dir="2700000" algn="tl">
                  <a:srgbClr val="000000">
                    <a:alpha val="43137"/>
                  </a:srgbClr>
                </a:outerShdw>
              </a:effectLst>
            </a:endParaRPr>
          </a:p>
        </p:txBody>
      </p:sp>
      <p:sp>
        <p:nvSpPr>
          <p:cNvPr id="2" name="AutoShape 2" descr="Αποτέλεσμα εικόνας για ptsd and aircraft photos"/>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3" name="AutoShape 4" descr="Αποτέλεσμα εικόνας για ptsd and aircraft photos"/>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751793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87" y="116632"/>
            <a:ext cx="8936835" cy="792088"/>
          </a:xfrm>
        </p:spPr>
        <p:txBody>
          <a:bodyPr>
            <a:noAutofit/>
          </a:bodyPr>
          <a:lstStyle/>
          <a:p>
            <a:pPr algn="ctr"/>
            <a:r>
              <a:rPr lang="el-GR" sz="3200" b="1" dirty="0" smtClean="0"/>
              <a:t>Ποιοι επηρεάζονται από ένα αεροπορικό ατύχημα</a:t>
            </a:r>
            <a:endParaRPr lang="el-GR" sz="3200" b="1" dirty="0"/>
          </a:p>
        </p:txBody>
      </p:sp>
      <p:sp>
        <p:nvSpPr>
          <p:cNvPr id="3" name="Content Placeholder 2"/>
          <p:cNvSpPr>
            <a:spLocks noGrp="1"/>
          </p:cNvSpPr>
          <p:nvPr>
            <p:ph idx="1"/>
          </p:nvPr>
        </p:nvSpPr>
        <p:spPr/>
        <p:txBody>
          <a:bodyPr/>
          <a:lstStyle/>
          <a:p>
            <a:r>
              <a:rPr lang="el-GR" dirty="0" smtClean="0"/>
              <a:t>Ανάμεσα σ’αυτούς που πλήττονται από ένα αεροπορικό δυστύχημα είναι οι συγγενείς των θυμάτων (εκτός από τα θύματα, τους φίλους και τους εργαζομένους στις ομάδες διάσωσης).</a:t>
            </a:r>
          </a:p>
          <a:p>
            <a:r>
              <a:rPr lang="el-GR" dirty="0" smtClean="0"/>
              <a:t>Οπως τα θύματα που πλήττονται σωματικά και ψυχολογικά μετά από το ατύχημα, έτσι και οι συγγενείς τους επηρεάζονται σε ένα μεγάλο βαθμό  ψυχολογικά, ενώ εκδηλώνον και σωματικά συμπτώματα.</a:t>
            </a:r>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4437112"/>
            <a:ext cx="2081303" cy="1867869"/>
          </a:xfrm>
          <a:prstGeom prst="rect">
            <a:avLst/>
          </a:prstGeom>
        </p:spPr>
      </p:pic>
    </p:spTree>
    <p:extLst>
      <p:ext uri="{BB962C8B-B14F-4D97-AF65-F5344CB8AC3E}">
        <p14:creationId xmlns:p14="http://schemas.microsoft.com/office/powerpoint/2010/main" val="659927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 Συμπτώματα μετατραυματικού στρες</a:t>
            </a:r>
            <a:endParaRPr lang="el-GR" dirty="0"/>
          </a:p>
        </p:txBody>
      </p:sp>
      <p:sp>
        <p:nvSpPr>
          <p:cNvPr id="3" name="Content Placeholder 2"/>
          <p:cNvSpPr>
            <a:spLocks noGrp="1"/>
          </p:cNvSpPr>
          <p:nvPr>
            <p:ph idx="1"/>
          </p:nvPr>
        </p:nvSpPr>
        <p:spPr>
          <a:xfrm>
            <a:off x="0" y="980728"/>
            <a:ext cx="9144000" cy="5534650"/>
          </a:xfrm>
        </p:spPr>
        <p:txBody>
          <a:bodyPr>
            <a:noAutofit/>
          </a:bodyPr>
          <a:lstStyle/>
          <a:p>
            <a:r>
              <a:rPr lang="el-GR" sz="2400" dirty="0"/>
              <a:t>Οι συγγενείς των θανόντων και οι συγγενείς των αναπήρων φαίνεται να έχουν εντονότερα σωματικά προβλήματα από τα ίδια τα θύματα που επιζούν, δηλαδή από τους αναπήρους. Εχουν διαταραχές στον ύπνο, κεφαλαλγίες, αγωνιώδεις εφιάλτες, αλλά και αδιαφορία για τις συνήθεις ασχολίες. Ακόμη</a:t>
            </a:r>
            <a:r>
              <a:rPr lang="el-GR" sz="2400" dirty="0" smtClean="0"/>
              <a:t>:</a:t>
            </a:r>
          </a:p>
          <a:p>
            <a:pPr marL="285750" indent="-285750">
              <a:buFont typeface="Wingdings" panose="05000000000000000000" pitchFamily="2" charset="2"/>
              <a:buChar char="Ø"/>
            </a:pPr>
            <a:r>
              <a:rPr lang="el-GR" sz="2400" dirty="0" smtClean="0"/>
              <a:t>αδυναμία οδήγησης</a:t>
            </a:r>
            <a:endParaRPr lang="el-GR" sz="2400" dirty="0"/>
          </a:p>
          <a:p>
            <a:pPr marL="285750" indent="-285750">
              <a:buFont typeface="Wingdings" panose="05000000000000000000" pitchFamily="2" charset="2"/>
              <a:buChar char="Ø"/>
            </a:pPr>
            <a:r>
              <a:rPr lang="el-GR" sz="2400" dirty="0" smtClean="0"/>
              <a:t>έλλειψη αυτοπεποίθησης</a:t>
            </a:r>
          </a:p>
          <a:p>
            <a:pPr marL="285750" indent="-285750">
              <a:buFont typeface="Wingdings" panose="05000000000000000000" pitchFamily="2" charset="2"/>
              <a:buChar char="Ø"/>
            </a:pPr>
            <a:r>
              <a:rPr lang="el-GR" sz="2400" dirty="0" smtClean="0"/>
              <a:t>αγχώδεις κρίσεις</a:t>
            </a:r>
            <a:endParaRPr lang="el-GR" sz="2400" dirty="0"/>
          </a:p>
          <a:p>
            <a:pPr marL="285750" indent="-285750">
              <a:buFont typeface="Wingdings" panose="05000000000000000000" pitchFamily="2" charset="2"/>
              <a:buChar char="Ø"/>
            </a:pPr>
            <a:r>
              <a:rPr lang="el-GR" sz="2400" dirty="0" smtClean="0"/>
              <a:t>τάσεις αυτοκτονίας</a:t>
            </a:r>
            <a:endParaRPr lang="el-GR" sz="2400" dirty="0"/>
          </a:p>
          <a:p>
            <a:pPr marL="285750" indent="-285750">
              <a:buFont typeface="Wingdings" panose="05000000000000000000" pitchFamily="2" charset="2"/>
              <a:buChar char="Ø"/>
            </a:pPr>
            <a:r>
              <a:rPr lang="el-GR" sz="2400" dirty="0" smtClean="0"/>
              <a:t>κατάθλιψη</a:t>
            </a:r>
            <a:r>
              <a:rPr lang="el-GR" sz="2400" dirty="0"/>
              <a:t>, </a:t>
            </a:r>
            <a:r>
              <a:rPr lang="el-GR" sz="2400" dirty="0" smtClean="0"/>
              <a:t>φοβία</a:t>
            </a:r>
            <a:endParaRPr lang="el-GR" sz="2400" dirty="0"/>
          </a:p>
          <a:p>
            <a:pPr marL="285750" indent="-285750">
              <a:buFont typeface="Wingdings" panose="05000000000000000000" pitchFamily="2" charset="2"/>
              <a:buChar char="Ø"/>
            </a:pPr>
            <a:r>
              <a:rPr lang="el-GR" sz="2400" dirty="0" smtClean="0"/>
              <a:t>διαταραχές </a:t>
            </a:r>
            <a:r>
              <a:rPr lang="el-GR" sz="2400" dirty="0"/>
              <a:t>στη </a:t>
            </a:r>
            <a:r>
              <a:rPr lang="el-GR" sz="2400" dirty="0" smtClean="0"/>
              <a:t>διατροφή</a:t>
            </a:r>
            <a:endParaRPr lang="el-GR" sz="2400" dirty="0"/>
          </a:p>
          <a:p>
            <a:pPr marL="285750" indent="-285750">
              <a:buFont typeface="Wingdings" panose="05000000000000000000" pitchFamily="2" charset="2"/>
              <a:buChar char="Ø"/>
            </a:pPr>
            <a:r>
              <a:rPr lang="el-GR" sz="2400" dirty="0" smtClean="0"/>
              <a:t> </a:t>
            </a:r>
            <a:r>
              <a:rPr lang="el-GR" sz="2400" dirty="0"/>
              <a:t>θυμό, μνησικακία, </a:t>
            </a:r>
            <a:r>
              <a:rPr lang="el-GR" sz="2400" dirty="0" smtClean="0"/>
              <a:t>πικρία. </a:t>
            </a:r>
            <a:endParaRPr lang="el-GR"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3429000"/>
            <a:ext cx="2471362" cy="2105219"/>
          </a:xfrm>
          <a:prstGeom prst="rect">
            <a:avLst/>
          </a:prstGeom>
        </p:spPr>
      </p:pic>
    </p:spTree>
    <p:extLst>
      <p:ext uri="{BB962C8B-B14F-4D97-AF65-F5344CB8AC3E}">
        <p14:creationId xmlns:p14="http://schemas.microsoft.com/office/powerpoint/2010/main" val="1095557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Συμπτώματα μετατραυματικού στρες</a:t>
            </a:r>
          </a:p>
        </p:txBody>
      </p:sp>
      <p:sp>
        <p:nvSpPr>
          <p:cNvPr id="3" name="Content Placeholder 2"/>
          <p:cNvSpPr>
            <a:spLocks noGrp="1"/>
          </p:cNvSpPr>
          <p:nvPr>
            <p:ph idx="1"/>
          </p:nvPr>
        </p:nvSpPr>
        <p:spPr>
          <a:xfrm>
            <a:off x="179512" y="1446270"/>
            <a:ext cx="8339257" cy="4785663"/>
          </a:xfrm>
        </p:spPr>
        <p:txBody>
          <a:bodyPr>
            <a:normAutofit/>
          </a:bodyPr>
          <a:lstStyle/>
          <a:p>
            <a:endParaRPr lang="el-GR" dirty="0" smtClean="0"/>
          </a:p>
          <a:p>
            <a:r>
              <a:rPr lang="el-GR" b="1" dirty="0" smtClean="0"/>
              <a:t>Η </a:t>
            </a:r>
            <a:r>
              <a:rPr lang="el-GR" b="1" dirty="0"/>
              <a:t>ικανότητα απόλαυσης της ζωής όπως πριν είναι κάτι που μειώνεται βέβαια δραματικά σε ποσοστά που φθάνουν και το 90</a:t>
            </a:r>
            <a:r>
              <a:rPr lang="el-GR" b="1" dirty="0" smtClean="0"/>
              <a:t>% των ατόμων που υποφέρουν από μετατραυματικό στρες. </a:t>
            </a:r>
            <a:r>
              <a:rPr lang="el-GR" b="1" dirty="0"/>
              <a:t>Σχέδια για το μέλλον παύουν να κάνουν οι συγγενείς θανόντων, αναπήρων ή οι ίδιοι οι ανάπηροι σε ποσοστό που υπερβαίνει το </a:t>
            </a:r>
            <a:r>
              <a:rPr lang="el-GR" b="1" dirty="0" smtClean="0"/>
              <a:t>50%. </a:t>
            </a:r>
          </a:p>
          <a:p>
            <a:pPr marL="0" indent="0">
              <a:buNone/>
            </a:pPr>
            <a:endParaRPr lang="el-GR"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4899419"/>
            <a:ext cx="1784798" cy="1235625"/>
          </a:xfrm>
          <a:prstGeom prst="rect">
            <a:avLst/>
          </a:prstGeom>
        </p:spPr>
      </p:pic>
    </p:spTree>
    <p:extLst>
      <p:ext uri="{BB962C8B-B14F-4D97-AF65-F5344CB8AC3E}">
        <p14:creationId xmlns:p14="http://schemas.microsoft.com/office/powerpoint/2010/main" val="2815216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7"/>
          <p:cNvSpPr>
            <a:spLocks noGrp="1" noChangeArrowheads="1"/>
          </p:cNvSpPr>
          <p:nvPr>
            <p:ph type="title"/>
          </p:nvPr>
        </p:nvSpPr>
        <p:spPr>
          <a:xfrm>
            <a:off x="323528" y="116632"/>
            <a:ext cx="8305800" cy="731937"/>
          </a:xfrm>
        </p:spPr>
        <p:txBody>
          <a:bodyPr/>
          <a:lstStyle/>
          <a:p>
            <a:pPr algn="ctr"/>
            <a:r>
              <a:rPr lang="el-GR" altLang="el-GR" sz="2800" b="1" dirty="0" smtClean="0">
                <a:latin typeface="Comic Sans MS" panose="030F0702030302020204" pitchFamily="66" charset="0"/>
              </a:rPr>
              <a:t>Κατηγοριοποίηση Αεροπορικών Ατυχημάτων</a:t>
            </a:r>
            <a:endParaRPr lang="ru-RU" altLang="el-GR" sz="2800" b="1" dirty="0">
              <a:latin typeface="Comic Sans MS" panose="030F0702030302020204" pitchFamily="66" charset="0"/>
            </a:endParaRPr>
          </a:p>
        </p:txBody>
      </p:sp>
      <p:graphicFrame>
        <p:nvGraphicFramePr>
          <p:cNvPr id="4" name="Διάγραμμα 3"/>
          <p:cNvGraphicFramePr/>
          <p:nvPr>
            <p:extLst>
              <p:ext uri="{D42A27DB-BD31-4B8C-83A1-F6EECF244321}">
                <p14:modId xmlns:p14="http://schemas.microsoft.com/office/powerpoint/2010/main" val="2347238960"/>
              </p:ext>
            </p:extLst>
          </p:nvPr>
        </p:nvGraphicFramePr>
        <p:xfrm>
          <a:off x="539552" y="1196752"/>
          <a:ext cx="8481033" cy="4567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6054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Πως αντιμετωπίζεται;</a:t>
            </a:r>
            <a:endParaRPr lang="el-GR" dirty="0"/>
          </a:p>
        </p:txBody>
      </p:sp>
      <p:sp>
        <p:nvSpPr>
          <p:cNvPr id="3" name="Content Placeholder 2"/>
          <p:cNvSpPr>
            <a:spLocks noGrp="1"/>
          </p:cNvSpPr>
          <p:nvPr>
            <p:ph idx="1"/>
          </p:nvPr>
        </p:nvSpPr>
        <p:spPr>
          <a:xfrm>
            <a:off x="261602" y="1825625"/>
            <a:ext cx="4510020" cy="4351338"/>
          </a:xfrm>
        </p:spPr>
        <p:txBody>
          <a:bodyPr>
            <a:normAutofit fontScale="77500" lnSpcReduction="20000"/>
          </a:bodyPr>
          <a:lstStyle/>
          <a:p>
            <a:r>
              <a:rPr lang="el-GR" dirty="0"/>
              <a:t>Αρκετά άτομα με </a:t>
            </a:r>
            <a:r>
              <a:rPr lang="el-GR" dirty="0" smtClean="0"/>
              <a:t>PTSD μπορεί </a:t>
            </a:r>
            <a:r>
              <a:rPr lang="el-GR" dirty="0"/>
              <a:t>να συνέλθουν με ελάχιστες ή και καμία παρέμβαση. </a:t>
            </a:r>
            <a:r>
              <a:rPr lang="el-GR" dirty="0" smtClean="0"/>
              <a:t>Ωστόσο</a:t>
            </a:r>
            <a:r>
              <a:rPr lang="el-GR" dirty="0"/>
              <a:t>,  χωρίς  αποτελεσματική  θεραπεία  αρκετά  άτομα  μπορεί  να  αναπτύξουν  </a:t>
            </a:r>
            <a:r>
              <a:rPr lang="el-GR" dirty="0" smtClean="0"/>
              <a:t>χρόνια προβλήματα.</a:t>
            </a:r>
          </a:p>
          <a:p>
            <a:r>
              <a:rPr lang="el-GR" dirty="0"/>
              <a:t>Οι έρευνες δείχνουν ότι οι τρόποι με τους οποίους ένα άτομο αντιμετωπίζει τέτοιες καταστροφικές καταστάσεις επηρεάζουν την εμφάνιση και την ένταση των μετέπειτα συμπτωμάτων. Όλες οι έρευνες έδειξαν ότι η αποφυγή του προβλήματος και η κατηγορία, είτε του ίδιου του ατόμου που εμφανίζει τη διαταραχή είτε άλλων, δεν απέφεραν καρπούς.</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4843" y="2047743"/>
            <a:ext cx="3023188" cy="3109450"/>
          </a:xfrm>
          <a:prstGeom prst="rect">
            <a:avLst/>
          </a:prstGeom>
        </p:spPr>
      </p:pic>
    </p:spTree>
    <p:extLst>
      <p:ext uri="{BB962C8B-B14F-4D97-AF65-F5344CB8AC3E}">
        <p14:creationId xmlns:p14="http://schemas.microsoft.com/office/powerpoint/2010/main" val="35589072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Τρόποι αντιμετώπισης</a:t>
            </a:r>
            <a:endParaRPr lang="el-GR" dirty="0"/>
          </a:p>
        </p:txBody>
      </p:sp>
      <p:sp>
        <p:nvSpPr>
          <p:cNvPr id="3" name="Content Placeholder 2"/>
          <p:cNvSpPr>
            <a:spLocks noGrp="1"/>
          </p:cNvSpPr>
          <p:nvPr>
            <p:ph idx="1"/>
          </p:nvPr>
        </p:nvSpPr>
        <p:spPr>
          <a:xfrm>
            <a:off x="179512" y="1124744"/>
            <a:ext cx="8847786" cy="4858510"/>
          </a:xfrm>
        </p:spPr>
        <p:txBody>
          <a:bodyPr>
            <a:noAutofit/>
          </a:bodyPr>
          <a:lstStyle/>
          <a:p>
            <a:pPr marL="285750" indent="-285750">
              <a:buFont typeface="Arial" panose="020B0604020202020204" pitchFamily="34" charset="0"/>
              <a:buChar char="•"/>
            </a:pPr>
            <a:r>
              <a:rPr lang="el-GR" sz="2400" b="1" u="sng" dirty="0" smtClean="0"/>
              <a:t>Ατομική Ψυχοθεραπεία</a:t>
            </a:r>
          </a:p>
          <a:p>
            <a:r>
              <a:rPr lang="el-GR" sz="2400" dirty="0" smtClean="0"/>
              <a:t>Αποτελεί </a:t>
            </a:r>
            <a:r>
              <a:rPr lang="el-GR" sz="2400" dirty="0"/>
              <a:t>την πιο κύρια παρέμβαση για τη θεραπεία των ατόμων με </a:t>
            </a:r>
            <a:r>
              <a:rPr lang="el-GR" sz="2400" dirty="0" smtClean="0"/>
              <a:t>PTSD. </a:t>
            </a:r>
            <a:r>
              <a:rPr lang="el-GR" sz="2400" dirty="0"/>
              <a:t>Συνήθως </a:t>
            </a:r>
            <a:r>
              <a:rPr lang="el-GR" sz="2400" dirty="0" smtClean="0"/>
              <a:t>προτείνεται </a:t>
            </a:r>
            <a:r>
              <a:rPr lang="el-GR" sz="2400" dirty="0"/>
              <a:t>η γνωστική </a:t>
            </a:r>
            <a:r>
              <a:rPr lang="el-GR" sz="2400" dirty="0" smtClean="0"/>
              <a:t>–συμπεριφορική </a:t>
            </a:r>
            <a:r>
              <a:rPr lang="el-GR" sz="2400" dirty="0"/>
              <a:t>προσέγγιση εστιασμένη στο τραυματικό γεγονός </a:t>
            </a:r>
            <a:r>
              <a:rPr lang="el-GR" sz="2400" dirty="0" smtClean="0"/>
              <a:t>(trauma–focused cognitive behavioural treatment). </a:t>
            </a:r>
          </a:p>
          <a:p>
            <a:pPr marL="285750" indent="-285750">
              <a:buFont typeface="Arial" panose="020B0604020202020204" pitchFamily="34" charset="0"/>
              <a:buChar char="•"/>
            </a:pPr>
            <a:r>
              <a:rPr lang="el-GR" sz="2400" dirty="0" smtClean="0"/>
              <a:t>Αν </a:t>
            </a:r>
            <a:r>
              <a:rPr lang="el-GR" sz="2400" dirty="0"/>
              <a:t>η θεραπεία ξεκινήσει το πρώτο μήνα </a:t>
            </a:r>
            <a:r>
              <a:rPr lang="el-GR" sz="2400" dirty="0" smtClean="0"/>
              <a:t>μετά  το γεγονός  </a:t>
            </a:r>
            <a:r>
              <a:rPr lang="el-GR" sz="2400" dirty="0"/>
              <a:t>συνήθως  προτείνονται </a:t>
            </a:r>
            <a:r>
              <a:rPr lang="el-GR" sz="2400" dirty="0" smtClean="0"/>
              <a:t>πέντε συνεδρίες</a:t>
            </a:r>
            <a:r>
              <a:rPr lang="el-GR" sz="2400" dirty="0"/>
              <a:t>,  διάρκειας  45  με  90  λεπτών (το </a:t>
            </a:r>
            <a:r>
              <a:rPr lang="el-GR" sz="2400" dirty="0" smtClean="0"/>
              <a:t>περισσότερο</a:t>
            </a:r>
            <a:r>
              <a:rPr lang="el-GR" sz="2400" dirty="0"/>
              <a:t>), </a:t>
            </a:r>
            <a:r>
              <a:rPr lang="el-GR" sz="2400" dirty="0" smtClean="0"/>
              <a:t>σε τακτική</a:t>
            </a:r>
            <a:r>
              <a:rPr lang="en-US" sz="2400" dirty="0" smtClean="0"/>
              <a:t> </a:t>
            </a:r>
            <a:r>
              <a:rPr lang="el-GR" sz="2400" dirty="0" smtClean="0"/>
              <a:t>εξωτερική βάση (</a:t>
            </a:r>
            <a:r>
              <a:rPr lang="el-GR" sz="2400" dirty="0"/>
              <a:t>μια φορά τη βδομάδα) </a:t>
            </a:r>
            <a:r>
              <a:rPr lang="el-GR" sz="2400" dirty="0" smtClean="0"/>
              <a:t>και </a:t>
            </a:r>
            <a:r>
              <a:rPr lang="el-GR" sz="2400" dirty="0"/>
              <a:t>με τον ίδιο </a:t>
            </a:r>
            <a:r>
              <a:rPr lang="el-GR" sz="2400" dirty="0" smtClean="0"/>
              <a:t>θεραπευτή</a:t>
            </a:r>
            <a:r>
              <a:rPr lang="el-GR" sz="2400" dirty="0"/>
              <a:t>. </a:t>
            </a:r>
            <a:endParaRPr lang="el-GR" sz="2400" dirty="0" smtClean="0"/>
          </a:p>
          <a:p>
            <a:pPr marL="285750" indent="-285750">
              <a:buFont typeface="Arial" panose="020B0604020202020204" pitchFamily="34" charset="0"/>
              <a:buChar char="•"/>
            </a:pPr>
            <a:r>
              <a:rPr lang="el-GR" sz="2400" dirty="0" smtClean="0"/>
              <a:t>Αν όμως η </a:t>
            </a:r>
            <a:r>
              <a:rPr lang="el-GR" sz="2400" dirty="0" smtClean="0"/>
              <a:t>θεραπεία </a:t>
            </a:r>
            <a:r>
              <a:rPr lang="el-GR" sz="2400" dirty="0"/>
              <a:t>ξεκινήσει μετά το πρώτο μήνα τότε η διάρκεια της θεραπείας </a:t>
            </a:r>
            <a:r>
              <a:rPr lang="el-GR" sz="2400" dirty="0" smtClean="0"/>
              <a:t>μπορεί να </a:t>
            </a:r>
            <a:r>
              <a:rPr lang="el-GR" sz="2400" dirty="0"/>
              <a:t>είναι </a:t>
            </a:r>
            <a:r>
              <a:rPr lang="el-GR" sz="2400" dirty="0" smtClean="0"/>
              <a:t>8–12 </a:t>
            </a:r>
            <a:r>
              <a:rPr lang="el-GR" sz="2400" dirty="0"/>
              <a:t>συνεδρίες και με τις ίδιες συνθήκες που αναφέρθηκαν και </a:t>
            </a:r>
            <a:r>
              <a:rPr lang="el-GR" sz="2400" dirty="0" smtClean="0"/>
              <a:t>πρωτύτερα. Ωστόσο </a:t>
            </a:r>
            <a:r>
              <a:rPr lang="el-GR" sz="2400" dirty="0"/>
              <a:t>η διάρκεια των συνεδριών εξαρτάται από το άτομο και τα συμπτώματα που θα </a:t>
            </a:r>
            <a:r>
              <a:rPr lang="el-GR" sz="2400" dirty="0" smtClean="0"/>
              <a:t>παρουσιάσει.</a:t>
            </a:r>
            <a:endParaRPr lang="en-US" sz="2400" dirty="0" smtClean="0"/>
          </a:p>
        </p:txBody>
      </p:sp>
    </p:spTree>
    <p:extLst>
      <p:ext uri="{BB962C8B-B14F-4D97-AF65-F5344CB8AC3E}">
        <p14:creationId xmlns:p14="http://schemas.microsoft.com/office/powerpoint/2010/main" val="38034368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326" y="1825625"/>
            <a:ext cx="8062025" cy="4351338"/>
          </a:xfrm>
        </p:spPr>
        <p:txBody>
          <a:bodyPr/>
          <a:lstStyle/>
          <a:p>
            <a:pPr marL="285750" indent="-285750">
              <a:buFont typeface="Arial" panose="020B0604020202020204" pitchFamily="34" charset="0"/>
              <a:buChar char="•"/>
            </a:pPr>
            <a:r>
              <a:rPr lang="el-GR" b="1" u="sng" dirty="0" smtClean="0"/>
              <a:t>Ομάδες ψυχολογικής </a:t>
            </a:r>
            <a:r>
              <a:rPr lang="el-GR" b="1" u="sng" dirty="0" smtClean="0"/>
              <a:t>υποστήριξης</a:t>
            </a:r>
          </a:p>
          <a:p>
            <a:pPr marL="0" indent="0">
              <a:buNone/>
            </a:pPr>
            <a:r>
              <a:rPr lang="el-GR" dirty="0" smtClean="0"/>
              <a:t>Για </a:t>
            </a:r>
            <a:r>
              <a:rPr lang="el-GR" dirty="0" smtClean="0"/>
              <a:t>τους συγγενείς των θυμάτων αεροπορικού ατυχήματος προτείνεται ιδιαίτερα να συμμετάσχουν σε ομάδες. Συναισθήματα που βιώνουν όπως </a:t>
            </a:r>
            <a:r>
              <a:rPr lang="el-GR" i="1" dirty="0" smtClean="0"/>
              <a:t>απώλεια, πένθος, κατάθλιψη και θυμός </a:t>
            </a:r>
            <a:r>
              <a:rPr lang="el-GR" dirty="0" smtClean="0"/>
              <a:t>για το χαμό του συγγενή τους ενδείκνειται να τα μοιραστούν με άλλα μέλη της ομάδας που έχουν παρόμοια εμπειρία. Ενώ τα συμπτώματα τείνουν να υποχωρούν συχνά σε ικανοποιητικό βαθμό σε συνδυασμό με την ατομική ψυχοθεραπεία.</a:t>
            </a:r>
          </a:p>
          <a:p>
            <a:endParaRPr lang="el-G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332656"/>
            <a:ext cx="2559281" cy="1391765"/>
          </a:xfrm>
          <a:prstGeom prst="rect">
            <a:avLst/>
          </a:prstGeom>
        </p:spPr>
      </p:pic>
    </p:spTree>
    <p:extLst>
      <p:ext uri="{BB962C8B-B14F-4D97-AF65-F5344CB8AC3E}">
        <p14:creationId xmlns:p14="http://schemas.microsoft.com/office/powerpoint/2010/main" val="4730236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251" y="1635616"/>
            <a:ext cx="8915400" cy="4881093"/>
          </a:xfrm>
        </p:spPr>
        <p:txBody>
          <a:bodyPr>
            <a:noAutofit/>
          </a:bodyPr>
          <a:lstStyle/>
          <a:p>
            <a:r>
              <a:rPr lang="el-GR" sz="1600" b="1" dirty="0"/>
              <a:t>NHS:     National     Institute     of     mental     health:     Post     Traumatic     Stress     Disorder. </a:t>
            </a:r>
            <a:r>
              <a:rPr lang="el-GR" sz="1600" b="1" dirty="0">
                <a:hlinkClick r:id="rId2"/>
              </a:rPr>
              <a:t>http://www.nimh.nih.gov/</a:t>
            </a:r>
            <a:endParaRPr lang="en-US" sz="1600" b="1" dirty="0"/>
          </a:p>
          <a:p>
            <a:r>
              <a:rPr lang="el-GR" sz="1600" b="1" dirty="0"/>
              <a:t>Μαδιανός, Μ. (2004) Κεφάλαιο 17:  Αγχώδεις  Νευρωσικές Συνδεόμενες με το στρες και Σωματόμορφες Διαταραχές. Κλινική Ψυχιατρική. 1ηέκδοση. Εκδόσεις Καστανιώτη. </a:t>
            </a:r>
            <a:endParaRPr lang="en-US" sz="1600" b="1" dirty="0"/>
          </a:p>
          <a:p>
            <a:r>
              <a:rPr lang="el-GR" sz="1600" b="1" dirty="0"/>
              <a:t>Πατηράκη –Κουρμπάνη Ε., (2009), Οδηγός Ανάπτυξης Σχεδίου Νοσηλευτικής Φροντίδας Διαγνώσεις, Παρεμβάσεις και Αιτιολογήσεις, 11ηΑγγλική Έκδοση –1η Ελληνική Έκδοση, Εκδόσεις Π. Χ. Πασχαλίδης. Επιμέλεια τ</a:t>
            </a:r>
            <a:r>
              <a:rPr lang="en-US" sz="1600" b="1" dirty="0" err="1"/>
              <a:t>ου</a:t>
            </a:r>
            <a:r>
              <a:rPr lang="en-US" sz="1600" b="1" dirty="0"/>
              <a:t>: </a:t>
            </a:r>
            <a:r>
              <a:rPr lang="en-US" sz="1600" b="1" dirty="0" err="1"/>
              <a:t>Doenges</a:t>
            </a:r>
            <a:r>
              <a:rPr lang="el-GR" sz="1600" b="1" dirty="0"/>
              <a:t> </a:t>
            </a:r>
            <a:r>
              <a:rPr lang="en-US" sz="1600" b="1" dirty="0"/>
              <a:t>M.  E.,  </a:t>
            </a:r>
            <a:r>
              <a:rPr lang="en-US" sz="1600" b="1" dirty="0" err="1"/>
              <a:t>Moorhouse</a:t>
            </a:r>
            <a:r>
              <a:rPr lang="en-US" sz="1600" b="1" dirty="0"/>
              <a:t>  M.  F.,  </a:t>
            </a:r>
            <a:r>
              <a:rPr lang="en-US" sz="1600" b="1" dirty="0" err="1"/>
              <a:t>Murr</a:t>
            </a:r>
            <a:r>
              <a:rPr lang="en-US" sz="1600" b="1" dirty="0"/>
              <a:t>  A., (2008),  Nurse’  s  pocket  guide –diagnoses,  prioritized  interventions  and  rationales,  11th edition, F. A. Davis Company Philadelphia.</a:t>
            </a:r>
          </a:p>
          <a:p>
            <a:r>
              <a:rPr lang="en-US" sz="1600" b="1" dirty="0"/>
              <a:t>Alexander, DA 1990, “Psychological intervention for victims and helpers after </a:t>
            </a:r>
            <a:r>
              <a:rPr lang="en-US" sz="1600" b="1" i="1" dirty="0"/>
              <a:t>disasters”, </a:t>
            </a:r>
            <a:r>
              <a:rPr lang="en-US" sz="1600" b="1" i="1" dirty="0" err="1"/>
              <a:t>Bristish</a:t>
            </a:r>
            <a:r>
              <a:rPr lang="en-US" sz="1600" b="1" i="1" dirty="0"/>
              <a:t> Journal of General Practice, vol. 40, pp. 345-348.</a:t>
            </a:r>
            <a:endParaRPr lang="el-GR" sz="1600" b="1" i="1" dirty="0"/>
          </a:p>
          <a:p>
            <a:r>
              <a:rPr lang="el-GR" sz="1600" b="1" i="1" dirty="0"/>
              <a:t>Ε</a:t>
            </a:r>
            <a:r>
              <a:rPr lang="en-US" sz="1600" b="1" i="1" dirty="0" err="1"/>
              <a:t>pstein</a:t>
            </a:r>
            <a:r>
              <a:rPr lang="en-US" sz="1600" b="1" i="1" dirty="0"/>
              <a:t>, R, Fullerton, CS &amp; </a:t>
            </a:r>
            <a:r>
              <a:rPr lang="en-US" sz="1600" b="1" i="1" dirty="0" err="1"/>
              <a:t>Ursano</a:t>
            </a:r>
            <a:r>
              <a:rPr lang="en-US" sz="1600" b="1" i="1" dirty="0"/>
              <a:t>, RJ 1998, “Posttraumatic stress disorder following an air disaster: A prospective study”, The American Journal of Psychiatry, vol. 155, no. 1, pp. 934-938.</a:t>
            </a:r>
          </a:p>
        </p:txBody>
      </p:sp>
      <p:sp>
        <p:nvSpPr>
          <p:cNvPr id="5" name="Title 1"/>
          <p:cNvSpPr txBox="1">
            <a:spLocks/>
          </p:cNvSpPr>
          <p:nvPr/>
        </p:nvSpPr>
        <p:spPr>
          <a:xfrm>
            <a:off x="251520" y="188640"/>
            <a:ext cx="8712968" cy="792088"/>
          </a:xfrm>
          <a:prstGeom prst="rect">
            <a:avLst/>
          </a:prstGeom>
        </p:spPr>
        <p:txBody>
          <a:bodyPr bIns="91440" anchor="b" anchorCtr="0">
            <a:noAutofit/>
          </a:bodyPr>
          <a:lstStyle>
            <a:lvl1pPr algn="l" rtl="0" eaLnBrk="1" latinLnBrk="0" hangingPunct="1">
              <a:spcBef>
                <a:spcPct val="0"/>
              </a:spcBef>
              <a:buNone/>
              <a:defRPr kumimoji="0" lang="en-US" sz="3600" kern="1200" dirty="0">
                <a:solidFill>
                  <a:srgbClr val="696464"/>
                </a:solidFill>
                <a:latin typeface="+mj-lt"/>
                <a:ea typeface="+mj-ea"/>
                <a:cs typeface="+mj-cs"/>
              </a:defRPr>
            </a:lvl1pPr>
          </a:lstStyle>
          <a:p>
            <a:r>
              <a:rPr lang="el-GR" sz="3200" b="1" smtClean="0">
                <a:latin typeface="Arial" pitchFamily="34" charset="0"/>
                <a:cs typeface="Arial" pitchFamily="34" charset="0"/>
              </a:rPr>
              <a:t>Βιβλιογραφία</a:t>
            </a:r>
            <a:endParaRPr lang="el-GR" sz="3000" b="1"/>
          </a:p>
        </p:txBody>
      </p:sp>
    </p:spTree>
    <p:extLst>
      <p:ext uri="{BB962C8B-B14F-4D97-AF65-F5344CB8AC3E}">
        <p14:creationId xmlns:p14="http://schemas.microsoft.com/office/powerpoint/2010/main" val="3309894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792088"/>
          </a:xfrm>
        </p:spPr>
        <p:txBody>
          <a:bodyPr>
            <a:noAutofit/>
          </a:bodyPr>
          <a:lstStyle/>
          <a:p>
            <a:r>
              <a:rPr lang="el-GR" sz="3200" b="1" dirty="0" smtClean="0">
                <a:latin typeface="Arial" pitchFamily="34" charset="0"/>
                <a:cs typeface="Arial" pitchFamily="34" charset="0"/>
              </a:rPr>
              <a:t>Βιβλιογραφία</a:t>
            </a:r>
            <a:endParaRPr lang="el-GR" sz="3000" b="1" dirty="0"/>
          </a:p>
        </p:txBody>
      </p:sp>
      <p:sp>
        <p:nvSpPr>
          <p:cNvPr id="3" name="Content Placeholder 2"/>
          <p:cNvSpPr>
            <a:spLocks noGrp="1"/>
          </p:cNvSpPr>
          <p:nvPr>
            <p:ph idx="1"/>
          </p:nvPr>
        </p:nvSpPr>
        <p:spPr>
          <a:xfrm>
            <a:off x="179512" y="1196752"/>
            <a:ext cx="8784976" cy="4896544"/>
          </a:xfrm>
        </p:spPr>
        <p:txBody>
          <a:bodyPr>
            <a:noAutofit/>
          </a:bodyPr>
          <a:lstStyle/>
          <a:p>
            <a:pPr lvl="0"/>
            <a:r>
              <a:rPr lang="en-US" sz="1600" b="1" dirty="0"/>
              <a:t>American Psychiatric Association Work Group on ASD and PTSD</a:t>
            </a:r>
            <a:r>
              <a:rPr lang="en-US" sz="1600" dirty="0"/>
              <a:t>, (2004), </a:t>
            </a:r>
            <a:r>
              <a:rPr lang="en-US" sz="1600" i="1" dirty="0"/>
              <a:t>Practice guidelines for the treatment of patients with acute stress disorder and posttraumatic stress disorder</a:t>
            </a:r>
            <a:r>
              <a:rPr lang="en-US" sz="1600" dirty="0"/>
              <a:t>, Washington DC: American Psychiatric Association.</a:t>
            </a:r>
            <a:endParaRPr lang="el-GR" sz="1600" dirty="0"/>
          </a:p>
          <a:p>
            <a:pPr lvl="0"/>
            <a:r>
              <a:rPr lang="en-US" sz="1600" b="1" dirty="0"/>
              <a:t>Australian Centre for Posttraumatic Mental Health</a:t>
            </a:r>
            <a:r>
              <a:rPr lang="en-US" sz="1600" dirty="0"/>
              <a:t>, (2007), </a:t>
            </a:r>
            <a:r>
              <a:rPr lang="en-US" sz="1600" i="1" dirty="0"/>
              <a:t>Australian guidelines for the treatment of adults with acute stress disorder and posttraumatic stress disorder</a:t>
            </a:r>
            <a:r>
              <a:rPr lang="en-US" sz="1600" dirty="0"/>
              <a:t>, Melbourne, Victoria: Australian Centre for Posttraumatic Mental Health.</a:t>
            </a:r>
            <a:endParaRPr lang="el-GR" sz="1600" dirty="0"/>
          </a:p>
          <a:p>
            <a:pPr lvl="0"/>
            <a:r>
              <a:rPr lang="el-GR" sz="1600" b="1" dirty="0"/>
              <a:t>Βεντουράτου, Δ.</a:t>
            </a:r>
            <a:r>
              <a:rPr lang="el-GR" sz="1600" dirty="0"/>
              <a:t>, (2009), </a:t>
            </a:r>
            <a:r>
              <a:rPr lang="el-GR" sz="1600" i="1" dirty="0"/>
              <a:t>Εισαγωγή στην </a:t>
            </a:r>
            <a:r>
              <a:rPr lang="el-GR" sz="1600" i="1" dirty="0" err="1"/>
              <a:t>Ψυχοτραυματολογία</a:t>
            </a:r>
            <a:r>
              <a:rPr lang="el-GR" sz="1600" i="1" dirty="0"/>
              <a:t> και στην </a:t>
            </a:r>
            <a:r>
              <a:rPr lang="el-GR" sz="1600" i="1" dirty="0" err="1"/>
              <a:t>Τραυματοθεραπεία</a:t>
            </a:r>
            <a:r>
              <a:rPr lang="el-GR" sz="1600" i="1" dirty="0"/>
              <a:t> EMDR</a:t>
            </a:r>
            <a:r>
              <a:rPr lang="el-GR" sz="1600" dirty="0"/>
              <a:t>, Αθήνα, Πεδίο</a:t>
            </a:r>
            <a:r>
              <a:rPr lang="el-GR" sz="1600" dirty="0" smtClean="0"/>
              <a:t>.</a:t>
            </a:r>
          </a:p>
          <a:p>
            <a:pPr lvl="0"/>
            <a:r>
              <a:rPr lang="en-US" sz="1600" b="1" dirty="0"/>
              <a:t>Ursano, R. &amp; Fullerton C.</a:t>
            </a:r>
            <a:r>
              <a:rPr lang="en-US" sz="1600" dirty="0"/>
              <a:t>, (1997), </a:t>
            </a:r>
            <a:r>
              <a:rPr lang="en-US" sz="1600" i="1" dirty="0"/>
              <a:t>Posttraumatic Stress Disorder</a:t>
            </a:r>
            <a:r>
              <a:rPr lang="en-US" sz="1600" dirty="0"/>
              <a:t>, Washington: American Psychiatric Press.</a:t>
            </a:r>
            <a:endParaRPr lang="el-GR" sz="1600" dirty="0"/>
          </a:p>
          <a:p>
            <a:pPr lvl="0"/>
            <a:r>
              <a:rPr lang="en-US" sz="1600" b="1" dirty="0"/>
              <a:t>U.S Department of Health and Human Services</a:t>
            </a:r>
            <a:r>
              <a:rPr lang="en-US" sz="1600" dirty="0"/>
              <a:t>, (2004), </a:t>
            </a:r>
            <a:r>
              <a:rPr lang="en-US" sz="1600" i="1" dirty="0"/>
              <a:t>Mental health response to mass violence and terrorism: A training manual</a:t>
            </a:r>
            <a:r>
              <a:rPr lang="en-US" sz="1600" dirty="0"/>
              <a:t>, Rockville, MD: Center for Mental Health Services, Substance Abuse and Mental Health Services Administration</a:t>
            </a:r>
            <a:endParaRPr lang="el-GR" sz="1600" dirty="0"/>
          </a:p>
          <a:p>
            <a:pPr lvl="0"/>
            <a:r>
              <a:rPr lang="en-US" sz="1600" b="1" dirty="0" smtClean="0"/>
              <a:t>Yehuda</a:t>
            </a:r>
            <a:r>
              <a:rPr lang="en-US" sz="1600" b="1" dirty="0"/>
              <a:t>, R.</a:t>
            </a:r>
            <a:r>
              <a:rPr lang="en-US" sz="1600" dirty="0"/>
              <a:t>, (1999), </a:t>
            </a:r>
            <a:r>
              <a:rPr lang="en-US" sz="1600" i="1" dirty="0"/>
              <a:t>Psychological Trauma</a:t>
            </a:r>
            <a:r>
              <a:rPr lang="en-US" sz="1600" dirty="0"/>
              <a:t>, Washington, DC, American Psychiatric Pub.</a:t>
            </a:r>
            <a:endParaRPr lang="el-GR" sz="1600" dirty="0"/>
          </a:p>
          <a:p>
            <a:pPr lvl="0"/>
            <a:r>
              <a:rPr lang="en-US" sz="1600" b="1" dirty="0"/>
              <a:t>Yule, W.</a:t>
            </a:r>
            <a:r>
              <a:rPr lang="en-US" sz="1600" dirty="0"/>
              <a:t>, (1999), </a:t>
            </a:r>
            <a:r>
              <a:rPr lang="en-US" sz="1600" i="1" dirty="0"/>
              <a:t>Post-traumatic stress disorders: Concepts and therapy</a:t>
            </a:r>
            <a:r>
              <a:rPr lang="en-US" sz="1600" dirty="0"/>
              <a:t>, New York: Wiley</a:t>
            </a:r>
            <a:r>
              <a:rPr lang="en-US" sz="1600" dirty="0" smtClean="0"/>
              <a:t>.</a:t>
            </a:r>
          </a:p>
          <a:p>
            <a:pPr lvl="0"/>
            <a:r>
              <a:rPr lang="el-GR" sz="1600" b="1" dirty="0" smtClean="0"/>
              <a:t>Π.Ε. Πετράκης (2013), Εθνικό και Καποδιστριακό Πανεπιστήμιο</a:t>
            </a:r>
            <a:r>
              <a:rPr lang="el-GR" sz="1600" dirty="0" smtClean="0"/>
              <a:t>, Σημειώσεις Διαχείρισης Συναισθηματικού Τραύματος – Θεραπευτικές Παρεμβάσεις στο Ψυχικό τραύμα (Α+Β)</a:t>
            </a:r>
            <a:endParaRPr lang="el-GR" sz="1600" dirty="0"/>
          </a:p>
          <a:p>
            <a:pPr marL="0" indent="0">
              <a:buNone/>
            </a:pPr>
            <a:endParaRPr lang="el-GR" sz="1600" dirty="0" smtClean="0"/>
          </a:p>
          <a:p>
            <a:pPr marL="0" indent="0" algn="just">
              <a:buNone/>
            </a:pPr>
            <a:endParaRPr lang="el-GR" sz="1600" dirty="0"/>
          </a:p>
          <a:p>
            <a:pPr marL="0" indent="0" algn="just">
              <a:buNone/>
            </a:pPr>
            <a:endParaRPr lang="en-US" sz="1600" dirty="0" smtClean="0"/>
          </a:p>
        </p:txBody>
      </p:sp>
    </p:spTree>
    <p:extLst>
      <p:ext uri="{BB962C8B-B14F-4D97-AF65-F5344CB8AC3E}">
        <p14:creationId xmlns:p14="http://schemas.microsoft.com/office/powerpoint/2010/main" val="31829366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xfrm>
            <a:off x="3275856" y="4243740"/>
            <a:ext cx="3096344" cy="769436"/>
          </a:xfrm>
        </p:spPr>
        <p:txBody>
          <a:bodyPr>
            <a:normAutofit/>
          </a:bodyPr>
          <a:lstStyle/>
          <a:p>
            <a:r>
              <a:rPr lang="el-GR" altLang="el-GR" sz="1100" b="1" dirty="0">
                <a:solidFill>
                  <a:schemeClr val="tx1"/>
                </a:solidFill>
              </a:rPr>
              <a:t>Ευγενία Παπαχρηστοπούλου </a:t>
            </a:r>
          </a:p>
          <a:p>
            <a:r>
              <a:rPr lang="el-GR" altLang="el-GR" sz="1100" b="1" dirty="0" smtClean="0">
                <a:solidFill>
                  <a:schemeClr val="tx1"/>
                </a:solidFill>
              </a:rPr>
              <a:t>Κλινική Νευροχυψολόγος </a:t>
            </a:r>
          </a:p>
          <a:p>
            <a:endParaRPr lang="el-GR" altLang="el-GR" sz="1100" b="1" dirty="0">
              <a:solidFill>
                <a:schemeClr val="tx1"/>
              </a:solidFill>
            </a:endParaRPr>
          </a:p>
        </p:txBody>
      </p:sp>
      <p:sp>
        <p:nvSpPr>
          <p:cNvPr id="2053" name="Rectangle 5"/>
          <p:cNvSpPr>
            <a:spLocks noGrp="1" noChangeArrowheads="1"/>
          </p:cNvSpPr>
          <p:nvPr>
            <p:ph type="ctrTitle"/>
          </p:nvPr>
        </p:nvSpPr>
        <p:spPr>
          <a:xfrm>
            <a:off x="2398329" y="1999228"/>
            <a:ext cx="5760640" cy="1135661"/>
          </a:xfrm>
        </p:spPr>
        <p:txBody>
          <a:bodyPr>
            <a:normAutofit/>
          </a:bodyPr>
          <a:lstStyle/>
          <a:p>
            <a:r>
              <a:rPr lang="el-GR" altLang="el-GR" sz="2800" dirty="0" smtClean="0">
                <a:latin typeface="Comic Sans MS" panose="030F0702030302020204" pitchFamily="66" charset="0"/>
              </a:rPr>
              <a:t>Αεροπορικό Ατύχημα και </a:t>
            </a:r>
            <a:br>
              <a:rPr lang="el-GR" altLang="el-GR" sz="2800" dirty="0" smtClean="0">
                <a:latin typeface="Comic Sans MS" panose="030F0702030302020204" pitchFamily="66" charset="0"/>
              </a:rPr>
            </a:br>
            <a:r>
              <a:rPr lang="el-GR" altLang="el-GR" sz="2800" dirty="0" smtClean="0">
                <a:latin typeface="Comic Sans MS" panose="030F0702030302020204" pitchFamily="66" charset="0"/>
              </a:rPr>
              <a:t>οι επιπτώσεις του</a:t>
            </a:r>
            <a:endParaRPr lang="en-US" altLang="el-GR" sz="2800" dirty="0">
              <a:latin typeface="Comic Sans MS" panose="030F0702030302020204" pitchFamily="66" charset="0"/>
            </a:endParaRPr>
          </a:p>
        </p:txBody>
      </p:sp>
      <p:sp>
        <p:nvSpPr>
          <p:cNvPr id="4" name="Subtitle 2"/>
          <p:cNvSpPr txBox="1">
            <a:spLocks/>
          </p:cNvSpPr>
          <p:nvPr/>
        </p:nvSpPr>
        <p:spPr>
          <a:xfrm>
            <a:off x="5838259" y="5033798"/>
            <a:ext cx="3131840" cy="1008112"/>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l-GR" sz="1100" b="1" dirty="0">
                <a:solidFill>
                  <a:schemeClr val="tx1"/>
                </a:solidFill>
              </a:rPr>
              <a:t>Γεωργία </a:t>
            </a:r>
            <a:r>
              <a:rPr lang="el-GR" sz="1100" b="1" dirty="0" smtClean="0">
                <a:solidFill>
                  <a:schemeClr val="tx1"/>
                </a:solidFill>
              </a:rPr>
              <a:t> </a:t>
            </a:r>
            <a:r>
              <a:rPr lang="el-GR" sz="1100" b="1" dirty="0" err="1" smtClean="0">
                <a:solidFill>
                  <a:schemeClr val="tx1"/>
                </a:solidFill>
              </a:rPr>
              <a:t>Πουλημενέα</a:t>
            </a:r>
            <a:endParaRPr lang="el-GR" sz="1100" b="1" dirty="0" smtClean="0">
              <a:solidFill>
                <a:schemeClr val="tx1"/>
              </a:solidFill>
            </a:endParaRPr>
          </a:p>
          <a:p>
            <a:r>
              <a:rPr lang="el-GR" sz="1100" b="1" dirty="0" smtClean="0">
                <a:solidFill>
                  <a:schemeClr val="tx1"/>
                </a:solidFill>
              </a:rPr>
              <a:t>Κλινική Ψυχολόγος-Ψυχολόγος Υγείας</a:t>
            </a:r>
          </a:p>
          <a:p>
            <a:r>
              <a:rPr lang="en-US" sz="1100" b="1" dirty="0" smtClean="0">
                <a:solidFill>
                  <a:schemeClr val="tx1"/>
                </a:solidFill>
              </a:rPr>
              <a:t>MSc in Clinical Psychology and Mental Health</a:t>
            </a:r>
          </a:p>
          <a:p>
            <a:r>
              <a:rPr lang="en-US" sz="1100" b="1" dirty="0" smtClean="0">
                <a:solidFill>
                  <a:schemeClr val="tx1"/>
                </a:solidFill>
                <a:hlinkClick r:id="rId3"/>
              </a:rPr>
              <a:t>www.mentalcare.gr</a:t>
            </a:r>
            <a:r>
              <a:rPr lang="el-GR" sz="1100" b="1" dirty="0" smtClean="0">
                <a:solidFill>
                  <a:schemeClr val="tx1"/>
                </a:solidFill>
              </a:rPr>
              <a:t> </a:t>
            </a:r>
            <a:endParaRPr lang="en-US" sz="1100" b="1" dirty="0" smtClean="0">
              <a:solidFill>
                <a:schemeClr val="tx1"/>
              </a:solidFill>
            </a:endParaRPr>
          </a:p>
          <a:p>
            <a:endParaRPr lang="en-US" sz="900" dirty="0">
              <a:solidFill>
                <a:schemeClr val="tx1"/>
              </a:solidFill>
            </a:endParaRPr>
          </a:p>
        </p:txBody>
      </p:sp>
      <p:sp>
        <p:nvSpPr>
          <p:cNvPr id="5" name="Subtitle 3"/>
          <p:cNvSpPr txBox="1">
            <a:spLocks/>
          </p:cNvSpPr>
          <p:nvPr/>
        </p:nvSpPr>
        <p:spPr>
          <a:xfrm>
            <a:off x="91885" y="5013176"/>
            <a:ext cx="4646425" cy="1440160"/>
          </a:xfrm>
          <a:prstGeom prst="rect">
            <a:avLst/>
          </a:prstGeom>
        </p:spPr>
        <p:txBody>
          <a:bodyPr>
            <a:no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l-GR" sz="1100" b="1" dirty="0">
                <a:solidFill>
                  <a:schemeClr val="tx1"/>
                </a:solidFill>
              </a:rPr>
              <a:t>Γεωργία Τριανταφύλλου</a:t>
            </a:r>
          </a:p>
          <a:p>
            <a:r>
              <a:rPr lang="el-GR" sz="1100" b="1" dirty="0">
                <a:solidFill>
                  <a:schemeClr val="tx1"/>
                </a:solidFill>
              </a:rPr>
              <a:t>Κλινική Ψυχολόγος </a:t>
            </a:r>
            <a:r>
              <a:rPr lang="el-GR" sz="1100" b="1" dirty="0" smtClean="0">
                <a:solidFill>
                  <a:schemeClr val="tx1"/>
                </a:solidFill>
              </a:rPr>
              <a:t> - Ψυχοθεραπεύτρια</a:t>
            </a:r>
            <a:endParaRPr lang="el-GR" sz="1100" b="1" dirty="0">
              <a:solidFill>
                <a:schemeClr val="tx1"/>
              </a:solidFill>
            </a:endParaRPr>
          </a:p>
          <a:p>
            <a:r>
              <a:rPr lang="en-US" sz="1100" b="1" dirty="0">
                <a:solidFill>
                  <a:schemeClr val="tx1"/>
                </a:solidFill>
              </a:rPr>
              <a:t>Integrative Psychotherapeutic Counselling</a:t>
            </a:r>
            <a:endParaRPr lang="el-GR" sz="1100" b="1" dirty="0">
              <a:solidFill>
                <a:schemeClr val="tx1"/>
              </a:solidFill>
            </a:endParaRPr>
          </a:p>
          <a:p>
            <a:r>
              <a:rPr lang="el-GR" sz="1100" b="1" dirty="0">
                <a:solidFill>
                  <a:schemeClr val="tx1"/>
                </a:solidFill>
              </a:rPr>
              <a:t>Μ</a:t>
            </a:r>
            <a:r>
              <a:rPr lang="en-US" sz="1100" b="1" dirty="0">
                <a:solidFill>
                  <a:schemeClr val="tx1"/>
                </a:solidFill>
              </a:rPr>
              <a:t>Sc Foundations in Clinical </a:t>
            </a:r>
            <a:r>
              <a:rPr lang="en-US" sz="1100" b="1" dirty="0" smtClean="0">
                <a:solidFill>
                  <a:schemeClr val="tx1"/>
                </a:solidFill>
              </a:rPr>
              <a:t>Psychology</a:t>
            </a:r>
            <a:endParaRPr lang="el-GR" sz="1100" b="1" dirty="0" smtClean="0">
              <a:solidFill>
                <a:schemeClr val="tx1"/>
              </a:solidFill>
            </a:endParaRPr>
          </a:p>
          <a:p>
            <a:r>
              <a:rPr lang="el-GR" sz="1100" b="1" dirty="0" smtClean="0">
                <a:solidFill>
                  <a:schemeClr val="tx1"/>
                </a:solidFill>
              </a:rPr>
              <a:t>Μέλος της Ελ. Ετ. </a:t>
            </a:r>
            <a:r>
              <a:rPr lang="el-GR" sz="1100" b="1" dirty="0" err="1" smtClean="0">
                <a:solidFill>
                  <a:schemeClr val="tx1"/>
                </a:solidFill>
              </a:rPr>
              <a:t>Τραυματοθεραπείας</a:t>
            </a:r>
            <a:r>
              <a:rPr lang="el-GR" sz="1100" b="1" dirty="0" smtClean="0">
                <a:solidFill>
                  <a:schemeClr val="tx1"/>
                </a:solidFill>
              </a:rPr>
              <a:t>,   </a:t>
            </a:r>
            <a:r>
              <a:rPr lang="en-US" sz="1100" b="1" dirty="0" smtClean="0">
                <a:solidFill>
                  <a:schemeClr val="tx1"/>
                </a:solidFill>
                <a:hlinkClick r:id="rId4"/>
              </a:rPr>
              <a:t>www.soulcare.gr</a:t>
            </a:r>
            <a:r>
              <a:rPr lang="en-US" sz="1100" b="1" dirty="0" smtClean="0">
                <a:solidFill>
                  <a:schemeClr val="tx1"/>
                </a:solidFill>
              </a:rPr>
              <a:t> </a:t>
            </a:r>
            <a:r>
              <a:rPr lang="en-US" sz="1100" b="1" dirty="0">
                <a:solidFill>
                  <a:schemeClr val="tx1"/>
                </a:solidFill>
              </a:rPr>
              <a:t> </a:t>
            </a:r>
            <a:endParaRPr lang="el-GR" sz="1100" b="1" dirty="0">
              <a:solidFill>
                <a:schemeClr val="tx1"/>
              </a:solidFill>
            </a:endParaRPr>
          </a:p>
          <a:p>
            <a:r>
              <a:rPr lang="el-GR" sz="1100" b="1" dirty="0">
                <a:solidFill>
                  <a:schemeClr val="tx1"/>
                </a:solidFill>
              </a:rPr>
              <a:t> </a:t>
            </a:r>
          </a:p>
          <a:p>
            <a:pPr algn="r"/>
            <a:endParaRPr lang="el-GR" sz="900" dirty="0">
              <a:solidFill>
                <a:schemeClr val="tx1">
                  <a:lumMod val="95000"/>
                  <a:lumOff val="5000"/>
                </a:schemeClr>
              </a:solidFill>
            </a:endParaRPr>
          </a:p>
        </p:txBody>
      </p:sp>
      <p:pic>
        <p:nvPicPr>
          <p:cNvPr id="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69" y="1628800"/>
            <a:ext cx="2441159" cy="2239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7" descr="Αποτέλεσμα εικόνας για ptsd  photo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956922"/>
            <a:ext cx="1216528" cy="911223"/>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119410" y="296232"/>
            <a:ext cx="8962528"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l-GR" sz="2000" b="1" dirty="0" smtClean="0">
                <a:solidFill>
                  <a:schemeClr val="bg1">
                    <a:lumMod val="95000"/>
                  </a:schemeClr>
                </a:solidFill>
                <a:effectLst>
                  <a:outerShdw blurRad="38100" dist="38100" dir="2700000" algn="tl">
                    <a:srgbClr val="000000">
                      <a:alpha val="43137"/>
                    </a:srgbClr>
                  </a:outerShdw>
                </a:effectLst>
              </a:rPr>
              <a:t>Οι Αερομεταφορές του Σήμερα και του Αύριο, 10-11 Μαϊου 2016, </a:t>
            </a:r>
          </a:p>
          <a:p>
            <a:r>
              <a:rPr lang="el-GR" sz="2000" b="1" dirty="0" smtClean="0">
                <a:solidFill>
                  <a:schemeClr val="bg1">
                    <a:lumMod val="95000"/>
                  </a:schemeClr>
                </a:solidFill>
                <a:effectLst>
                  <a:outerShdw blurRad="38100" dist="38100" dir="2700000" algn="tl">
                    <a:srgbClr val="000000">
                      <a:alpha val="43137"/>
                    </a:srgbClr>
                  </a:outerShdw>
                </a:effectLst>
              </a:rPr>
              <a:t>Διεθνής Αερολιμένας Αθηνών, Ελ. Βενιζέλος</a:t>
            </a:r>
            <a:endParaRPr lang="el-GR" sz="2000" b="1" dirty="0">
              <a:solidFill>
                <a:schemeClr val="bg1">
                  <a:lumMod val="95000"/>
                </a:schemeClr>
              </a:solidFill>
              <a:effectLst>
                <a:outerShdw blurRad="38100" dist="38100" dir="2700000" algn="tl">
                  <a:srgbClr val="000000">
                    <a:alpha val="43137"/>
                  </a:srgbClr>
                </a:outerShdw>
              </a:effectLst>
            </a:endParaRPr>
          </a:p>
        </p:txBody>
      </p:sp>
      <p:sp>
        <p:nvSpPr>
          <p:cNvPr id="9" name="Title 5"/>
          <p:cNvSpPr txBox="1">
            <a:spLocks/>
          </p:cNvSpPr>
          <p:nvPr/>
        </p:nvSpPr>
        <p:spPr>
          <a:xfrm>
            <a:off x="457200" y="1628800"/>
            <a:ext cx="8229600" cy="2130798"/>
          </a:xfrm>
          <a:prstGeom prst="rect">
            <a:avLst/>
          </a:prstGeom>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r>
              <a:rPr lang="el-GR" sz="2000" b="1" dirty="0" smtClean="0"/>
              <a:t/>
            </a:r>
            <a:br>
              <a:rPr lang="el-GR" sz="2000" b="1" dirty="0" smtClean="0"/>
            </a:br>
            <a:r>
              <a:rPr lang="el-GR" sz="2000" b="1" dirty="0" smtClean="0"/>
              <a:t/>
            </a:r>
            <a:br>
              <a:rPr lang="el-GR" sz="2000" b="1" dirty="0" smtClean="0"/>
            </a:br>
            <a:r>
              <a:rPr lang="el-GR" sz="2800" b="1" u="sng" dirty="0" smtClean="0">
                <a:effectLst>
                  <a:outerShdw blurRad="38100" dist="38100" dir="2700000" algn="tl">
                    <a:srgbClr val="000000">
                      <a:alpha val="43137"/>
                    </a:srgbClr>
                  </a:outerShdw>
                </a:effectLst>
              </a:rPr>
              <a:t/>
            </a:r>
            <a:br>
              <a:rPr lang="el-GR" sz="2800" b="1" u="sng" dirty="0" smtClean="0">
                <a:effectLst>
                  <a:outerShdw blurRad="38100" dist="38100" dir="2700000" algn="tl">
                    <a:srgbClr val="000000">
                      <a:alpha val="43137"/>
                    </a:srgbClr>
                  </a:outerShdw>
                </a:effectLst>
              </a:rPr>
            </a:br>
            <a:r>
              <a:rPr lang="el-GR" sz="2800" b="1" u="sng" dirty="0" smtClean="0">
                <a:solidFill>
                  <a:schemeClr val="bg1">
                    <a:lumMod val="95000"/>
                  </a:schemeClr>
                </a:solidFill>
                <a:effectLst>
                  <a:outerShdw blurRad="38100" dist="38100" dir="2700000" algn="tl">
                    <a:srgbClr val="000000">
                      <a:alpha val="43137"/>
                    </a:srgbClr>
                  </a:outerShdw>
                </a:effectLst>
              </a:rPr>
              <a:t/>
            </a:r>
            <a:br>
              <a:rPr lang="el-GR" sz="2800" b="1" u="sng" dirty="0" smtClean="0">
                <a:solidFill>
                  <a:schemeClr val="bg1">
                    <a:lumMod val="95000"/>
                  </a:schemeClr>
                </a:solidFill>
                <a:effectLst>
                  <a:outerShdw blurRad="38100" dist="38100" dir="2700000" algn="tl">
                    <a:srgbClr val="000000">
                      <a:alpha val="43137"/>
                    </a:srgbClr>
                  </a:outerShdw>
                </a:effectLst>
              </a:rPr>
            </a:br>
            <a:endParaRPr lang="el-GR" sz="2400" b="1" u="sng" dirty="0">
              <a:effectLst>
                <a:outerShdw blurRad="38100" dist="38100" dir="2700000" algn="tl">
                  <a:srgbClr val="000000">
                    <a:alpha val="43137"/>
                  </a:srgbClr>
                </a:outerShdw>
              </a:effectLst>
            </a:endParaRPr>
          </a:p>
        </p:txBody>
      </p:sp>
      <p:sp>
        <p:nvSpPr>
          <p:cNvPr id="10" name="Title 5"/>
          <p:cNvSpPr txBox="1">
            <a:spLocks/>
          </p:cNvSpPr>
          <p:nvPr/>
        </p:nvSpPr>
        <p:spPr>
          <a:xfrm>
            <a:off x="1290355" y="1628800"/>
            <a:ext cx="7509159" cy="740856"/>
          </a:xfrm>
          <a:prstGeom prst="rect">
            <a:avLst/>
          </a:prstGeom>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r>
              <a:rPr lang="el-GR" sz="2000" b="1" dirty="0" smtClean="0">
                <a:solidFill>
                  <a:schemeClr val="bg1">
                    <a:lumMod val="95000"/>
                  </a:schemeClr>
                </a:solidFill>
                <a:effectLst>
                  <a:outerShdw blurRad="38100" dist="38100" dir="2700000" algn="tl">
                    <a:srgbClr val="000000">
                      <a:alpha val="43137"/>
                    </a:srgbClr>
                  </a:outerShdw>
                </a:effectLst>
              </a:rPr>
              <a:t>Αποτελεσματικές Στρατηγικές Αντιμετώπισης του </a:t>
            </a:r>
            <a:br>
              <a:rPr lang="el-GR" sz="2000" b="1" dirty="0" smtClean="0">
                <a:solidFill>
                  <a:schemeClr val="bg1">
                    <a:lumMod val="95000"/>
                  </a:schemeClr>
                </a:solidFill>
                <a:effectLst>
                  <a:outerShdw blurRad="38100" dist="38100" dir="2700000" algn="tl">
                    <a:srgbClr val="000000">
                      <a:alpha val="43137"/>
                    </a:srgbClr>
                  </a:outerShdw>
                </a:effectLst>
              </a:rPr>
            </a:br>
            <a:r>
              <a:rPr lang="el-GR" sz="2000" b="1" dirty="0" smtClean="0">
                <a:solidFill>
                  <a:schemeClr val="bg1">
                    <a:lumMod val="95000"/>
                  </a:schemeClr>
                </a:solidFill>
                <a:effectLst>
                  <a:outerShdw blurRad="38100" dist="38100" dir="2700000" algn="tl">
                    <a:srgbClr val="000000">
                      <a:alpha val="43137"/>
                    </a:srgbClr>
                  </a:outerShdw>
                </a:effectLst>
              </a:rPr>
              <a:t>Παραμένοντος Πόνου μετά από Αεροπορικό Ατύχημα.</a:t>
            </a:r>
            <a:r>
              <a:rPr lang="el-GR" sz="2000" b="1" dirty="0" smtClean="0"/>
              <a:t> </a:t>
            </a:r>
            <a:br>
              <a:rPr lang="el-GR" sz="2000" b="1" dirty="0" smtClean="0"/>
            </a:br>
            <a:r>
              <a:rPr lang="el-GR" sz="2000" b="1" dirty="0" smtClean="0"/>
              <a:t/>
            </a:r>
            <a:br>
              <a:rPr lang="el-GR" sz="2000" b="1" dirty="0" smtClean="0"/>
            </a:br>
            <a:r>
              <a:rPr lang="el-GR" sz="2000" b="1" dirty="0" smtClean="0"/>
              <a:t/>
            </a:r>
            <a:br>
              <a:rPr lang="el-GR" sz="2000" b="1" dirty="0" smtClean="0"/>
            </a:br>
            <a:endParaRPr lang="el-GR" sz="2400" b="1" u="sng" dirty="0">
              <a:effectLst>
                <a:outerShdw blurRad="38100" dist="38100" dir="2700000" algn="tl">
                  <a:srgbClr val="000000">
                    <a:alpha val="43137"/>
                  </a:srgbClr>
                </a:outerShdw>
              </a:effectLst>
            </a:endParaRPr>
          </a:p>
        </p:txBody>
      </p:sp>
      <p:sp>
        <p:nvSpPr>
          <p:cNvPr id="11" name="Title 5"/>
          <p:cNvSpPr txBox="1">
            <a:spLocks/>
          </p:cNvSpPr>
          <p:nvPr/>
        </p:nvSpPr>
        <p:spPr>
          <a:xfrm>
            <a:off x="1460940" y="3497717"/>
            <a:ext cx="7509159" cy="740856"/>
          </a:xfrm>
          <a:prstGeom prst="rect">
            <a:avLst/>
          </a:prstGeom>
        </p:spPr>
        <p:txBody>
          <a:bodyPr bIns="91440" anchor="ctr" anchorCtr="0">
            <a:noAutofit/>
          </a:bodyPr>
          <a:lstStyle>
            <a:lvl1pPr algn="ctr" rtl="0" eaLnBrk="1" latinLnBrk="0" hangingPunct="1">
              <a:spcBef>
                <a:spcPct val="0"/>
              </a:spcBef>
              <a:buNone/>
              <a:defRPr kumimoji="0" lang="en-US" sz="4000" kern="1200" dirty="0">
                <a:solidFill>
                  <a:srgbClr val="FFFFFF"/>
                </a:solidFill>
                <a:latin typeface="+mj-lt"/>
                <a:ea typeface="+mj-ea"/>
                <a:cs typeface="+mj-cs"/>
              </a:defRPr>
            </a:lvl1pPr>
          </a:lstStyle>
          <a:p>
            <a:r>
              <a:rPr lang="el-GR" sz="2800" b="1" dirty="0" smtClean="0">
                <a:solidFill>
                  <a:schemeClr val="bg1">
                    <a:lumMod val="95000"/>
                  </a:schemeClr>
                </a:solidFill>
                <a:effectLst>
                  <a:outerShdw blurRad="38100" dist="38100" dir="2700000" algn="tl">
                    <a:srgbClr val="000000">
                      <a:alpha val="43137"/>
                    </a:srgbClr>
                  </a:outerShdw>
                </a:effectLst>
              </a:rPr>
              <a:t/>
            </a:r>
            <a:br>
              <a:rPr lang="el-GR" sz="2800" b="1" dirty="0" smtClean="0">
                <a:solidFill>
                  <a:schemeClr val="bg1">
                    <a:lumMod val="95000"/>
                  </a:schemeClr>
                </a:solidFill>
                <a:effectLst>
                  <a:outerShdw blurRad="38100" dist="38100" dir="2700000" algn="tl">
                    <a:srgbClr val="000000">
                      <a:alpha val="43137"/>
                    </a:srgbClr>
                  </a:outerShdw>
                </a:effectLst>
              </a:rPr>
            </a:br>
            <a:r>
              <a:rPr lang="el-GR" sz="2800" b="1" dirty="0" smtClean="0">
                <a:solidFill>
                  <a:schemeClr val="bg1">
                    <a:lumMod val="95000"/>
                  </a:schemeClr>
                </a:solidFill>
                <a:effectLst>
                  <a:outerShdw blurRad="38100" dist="38100" dir="2700000" algn="tl">
                    <a:srgbClr val="000000">
                      <a:alpha val="43137"/>
                    </a:srgbClr>
                  </a:outerShdw>
                </a:effectLst>
              </a:rPr>
              <a:t>Σας ευχαριστούμε. </a:t>
            </a:r>
            <a:r>
              <a:rPr lang="el-GR" sz="2800" b="1" dirty="0" smtClean="0"/>
              <a:t/>
            </a:r>
            <a:br>
              <a:rPr lang="el-GR" sz="2800" b="1" dirty="0" smtClean="0"/>
            </a:br>
            <a:r>
              <a:rPr lang="el-GR" sz="2800" b="1" dirty="0" smtClean="0"/>
              <a:t/>
            </a:r>
            <a:br>
              <a:rPr lang="el-GR" sz="2800" b="1" dirty="0" smtClean="0"/>
            </a:br>
            <a:endParaRPr lang="el-GR" sz="32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8781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200" b="1" dirty="0" smtClean="0">
                <a:latin typeface="Comic Sans MS" panose="030F0702030302020204" pitchFamily="66" charset="0"/>
              </a:rPr>
              <a:t>Διαφορές ατυχημάτων</a:t>
            </a:r>
            <a:endParaRPr lang="el-GR" sz="3200" b="1" dirty="0">
              <a:latin typeface="Comic Sans MS" panose="030F0702030302020204" pitchFamily="66"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908260618"/>
              </p:ext>
            </p:extLst>
          </p:nvPr>
        </p:nvGraphicFramePr>
        <p:xfrm>
          <a:off x="971550" y="1447800"/>
          <a:ext cx="73152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4591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53148"/>
            <a:ext cx="8305800" cy="504825"/>
          </a:xfrm>
        </p:spPr>
        <p:txBody>
          <a:bodyPr>
            <a:normAutofit fontScale="90000"/>
          </a:bodyPr>
          <a:lstStyle/>
          <a:p>
            <a:pPr algn="ctr"/>
            <a:r>
              <a:rPr lang="el-GR" sz="3200" b="1" dirty="0" smtClean="0">
                <a:latin typeface="Comic Sans MS" panose="030F0702030302020204" pitchFamily="66" charset="0"/>
              </a:rPr>
              <a:t>Αποδέκτες των επιπτώσεων </a:t>
            </a:r>
            <a:endParaRPr lang="el-GR" sz="3200" b="1" dirty="0">
              <a:latin typeface="Comic Sans MS" panose="030F0702030302020204" pitchFamily="66"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749486704"/>
              </p:ext>
            </p:extLst>
          </p:nvPr>
        </p:nvGraphicFramePr>
        <p:xfrm>
          <a:off x="351631" y="1431297"/>
          <a:ext cx="73152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Εικόνα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88223" y="2916769"/>
            <a:ext cx="2448273" cy="1466850"/>
          </a:xfrm>
          <a:prstGeom prst="ellipse">
            <a:avLst/>
          </a:prstGeom>
          <a:ln>
            <a:noFill/>
          </a:ln>
          <a:effectLst>
            <a:softEdge rad="112500"/>
          </a:effectLst>
        </p:spPr>
      </p:pic>
      <p:pic>
        <p:nvPicPr>
          <p:cNvPr id="6" name="Εικόνα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89415" y="1370122"/>
            <a:ext cx="2267744" cy="1698619"/>
          </a:xfrm>
          <a:prstGeom prst="ellipse">
            <a:avLst/>
          </a:prstGeom>
          <a:ln>
            <a:noFill/>
          </a:ln>
          <a:effectLst>
            <a:softEdge rad="112500"/>
          </a:effectLst>
        </p:spPr>
      </p:pic>
      <p:pic>
        <p:nvPicPr>
          <p:cNvPr id="7" name="Εικόνα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60127" y="4280547"/>
            <a:ext cx="2290265" cy="1524067"/>
          </a:xfrm>
          <a:prstGeom prst="ellipse">
            <a:avLst/>
          </a:prstGeom>
          <a:ln>
            <a:noFill/>
          </a:ln>
          <a:effectLst>
            <a:softEdge rad="112500"/>
          </a:effectLst>
        </p:spPr>
      </p:pic>
    </p:spTree>
    <p:extLst>
      <p:ext uri="{BB962C8B-B14F-4D97-AF65-F5344CB8AC3E}">
        <p14:creationId xmlns:p14="http://schemas.microsoft.com/office/powerpoint/2010/main" val="2146684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3168" y="117062"/>
            <a:ext cx="8305800" cy="504825"/>
          </a:xfrm>
        </p:spPr>
        <p:txBody>
          <a:bodyPr>
            <a:normAutofit fontScale="90000"/>
          </a:bodyPr>
          <a:lstStyle/>
          <a:p>
            <a:pPr algn="ctr"/>
            <a:r>
              <a:rPr lang="el-GR" sz="3200" b="1" dirty="0" smtClean="0">
                <a:latin typeface="Comic Sans MS" panose="030F0702030302020204" pitchFamily="66" charset="0"/>
              </a:rPr>
              <a:t>Διάκριση αντιδράσεων</a:t>
            </a:r>
            <a:endParaRPr lang="el-GR" sz="3200" b="1" dirty="0">
              <a:latin typeface="Comic Sans MS" panose="030F0702030302020204" pitchFamily="66" charset="0"/>
            </a:endParaRPr>
          </a:p>
        </p:txBody>
      </p:sp>
      <p:sp>
        <p:nvSpPr>
          <p:cNvPr id="3" name="Θέση περιεχομένου 2"/>
          <p:cNvSpPr>
            <a:spLocks noGrp="1"/>
          </p:cNvSpPr>
          <p:nvPr>
            <p:ph idx="1"/>
          </p:nvPr>
        </p:nvSpPr>
        <p:spPr>
          <a:xfrm>
            <a:off x="467544" y="1447800"/>
            <a:ext cx="7819206" cy="4267200"/>
          </a:xfrm>
        </p:spPr>
        <p:txBody>
          <a:bodyPr/>
          <a:lstStyle/>
          <a:p>
            <a:r>
              <a:rPr lang="el-GR" sz="2800" dirty="0" smtClean="0">
                <a:solidFill>
                  <a:schemeClr val="accent5">
                    <a:lumMod val="25000"/>
                  </a:schemeClr>
                </a:solidFill>
                <a:latin typeface="Comic Sans MS" panose="030F0702030302020204" pitchFamily="66" charset="0"/>
              </a:rPr>
              <a:t>Φυσιολογικές στρατηγικές αντιμετώπισης έκτακτων καταστάσεων</a:t>
            </a:r>
          </a:p>
          <a:p>
            <a:r>
              <a:rPr lang="el-GR" sz="2800" dirty="0" smtClean="0">
                <a:solidFill>
                  <a:schemeClr val="accent5">
                    <a:lumMod val="25000"/>
                  </a:schemeClr>
                </a:solidFill>
                <a:latin typeface="Comic Sans MS" panose="030F0702030302020204" pitchFamily="66" charset="0"/>
              </a:rPr>
              <a:t>Παραμένουσες	            Λειτουργικότητα</a:t>
            </a:r>
          </a:p>
          <a:p>
            <a:endParaRPr lang="el-GR" sz="2800" dirty="0">
              <a:solidFill>
                <a:schemeClr val="accent5">
                  <a:lumMod val="25000"/>
                </a:schemeClr>
              </a:solidFill>
              <a:latin typeface="Comic Sans MS" panose="030F0702030302020204" pitchFamily="66" charset="0"/>
            </a:endParaRPr>
          </a:p>
        </p:txBody>
      </p:sp>
      <p:sp>
        <p:nvSpPr>
          <p:cNvPr id="4" name="Δεξιό βέλος 3"/>
          <p:cNvSpPr/>
          <p:nvPr/>
        </p:nvSpPr>
        <p:spPr bwMode="auto">
          <a:xfrm>
            <a:off x="3398738" y="2420888"/>
            <a:ext cx="1101253" cy="484632"/>
          </a:xfrm>
          <a:prstGeom prst="rightArrow">
            <a:avLst/>
          </a:prstGeom>
          <a:solidFill>
            <a:schemeClr val="accent1">
              <a:lumMod val="60000"/>
              <a:lumOff val="40000"/>
            </a:schemeClr>
          </a:soli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panose="020B0604020202020204" pitchFamily="34" charset="0"/>
            </a:endParaRPr>
          </a:p>
        </p:txBody>
      </p:sp>
      <p:sp>
        <p:nvSpPr>
          <p:cNvPr id="5" name="Ταινία προς τα κάτω 4"/>
          <p:cNvSpPr/>
          <p:nvPr/>
        </p:nvSpPr>
        <p:spPr bwMode="auto">
          <a:xfrm>
            <a:off x="1331640" y="3356992"/>
            <a:ext cx="4968552" cy="1532095"/>
          </a:xfrm>
          <a:prstGeom prst="ribbon">
            <a:avLst/>
          </a:prstGeom>
          <a:solidFill>
            <a:srgbClr val="FFC000"/>
          </a:soli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accent5">
                    <a:lumMod val="25000"/>
                  </a:schemeClr>
                </a:solidFill>
                <a:latin typeface="Comic Sans MS" panose="030F0702030302020204" pitchFamily="66" charset="0"/>
              </a:rPr>
              <a:t>Post Traumatic</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accent5">
                    <a:lumMod val="25000"/>
                  </a:schemeClr>
                </a:solidFill>
                <a:latin typeface="Comic Sans MS" panose="030F0702030302020204" pitchFamily="66" charset="0"/>
              </a:rPr>
              <a:t> Stress Disorder</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5">
                    <a:lumMod val="25000"/>
                  </a:schemeClr>
                </a:solidFill>
                <a:effectLst/>
                <a:latin typeface="Comic Sans MS" panose="030F0702030302020204" pitchFamily="66" charset="0"/>
              </a:rPr>
              <a:t>(PTSD)</a:t>
            </a:r>
            <a:endParaRPr kumimoji="0" lang="el-GR" sz="2400" b="0" i="0" u="none" strike="noStrike" cap="none" normalizeH="0" baseline="0" dirty="0" smtClean="0">
              <a:ln>
                <a:noFill/>
              </a:ln>
              <a:solidFill>
                <a:schemeClr val="accent5">
                  <a:lumMod val="25000"/>
                </a:schemeClr>
              </a:solidFill>
              <a:effectLst/>
              <a:latin typeface="Comic Sans MS" panose="030F0702030302020204" pitchFamily="66" charset="0"/>
            </a:endParaRPr>
          </a:p>
        </p:txBody>
      </p:sp>
      <p:sp>
        <p:nvSpPr>
          <p:cNvPr id="6" name="Δεξιό βέλος 5"/>
          <p:cNvSpPr/>
          <p:nvPr/>
        </p:nvSpPr>
        <p:spPr bwMode="auto">
          <a:xfrm rot="2991737">
            <a:off x="3707909" y="5276322"/>
            <a:ext cx="1316318" cy="368130"/>
          </a:xfrm>
          <a:prstGeom prst="rightArrow">
            <a:avLst/>
          </a:prstGeom>
          <a:solidFill>
            <a:schemeClr val="accent1">
              <a:lumMod val="75000"/>
            </a:schemeClr>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panose="020B0604020202020204" pitchFamily="34" charset="0"/>
            </a:endParaRPr>
          </a:p>
        </p:txBody>
      </p:sp>
      <p:pic>
        <p:nvPicPr>
          <p:cNvPr id="7" name="Εικόνα 6"/>
          <p:cNvPicPr>
            <a:picLocks noChangeAspect="1"/>
          </p:cNvPicPr>
          <p:nvPr/>
        </p:nvPicPr>
        <p:blipFill>
          <a:blip r:embed="rId2"/>
          <a:stretch>
            <a:fillRect/>
          </a:stretch>
        </p:blipFill>
        <p:spPr>
          <a:xfrm rot="4025844">
            <a:off x="2773132" y="4917796"/>
            <a:ext cx="957155" cy="1085182"/>
          </a:xfrm>
          <a:prstGeom prst="rect">
            <a:avLst/>
          </a:prstGeom>
        </p:spPr>
      </p:pic>
      <p:sp>
        <p:nvSpPr>
          <p:cNvPr id="8" name="TextBox 7"/>
          <p:cNvSpPr txBox="1"/>
          <p:nvPr/>
        </p:nvSpPr>
        <p:spPr>
          <a:xfrm>
            <a:off x="2070959" y="6166472"/>
            <a:ext cx="989374" cy="461665"/>
          </a:xfrm>
          <a:prstGeom prst="rect">
            <a:avLst/>
          </a:prstGeom>
          <a:noFill/>
        </p:spPr>
        <p:txBody>
          <a:bodyPr wrap="none" rtlCol="0">
            <a:spAutoFit/>
          </a:bodyPr>
          <a:lstStyle/>
          <a:p>
            <a:r>
              <a:rPr lang="el-GR" b="1" dirty="0" smtClean="0">
                <a:solidFill>
                  <a:srgbClr val="FFC000"/>
                </a:solidFill>
                <a:latin typeface="Comic Sans MS" panose="030F0702030302020204" pitchFamily="66" charset="0"/>
              </a:rPr>
              <a:t>Οξεία</a:t>
            </a:r>
            <a:endParaRPr lang="el-GR" b="1" dirty="0">
              <a:solidFill>
                <a:srgbClr val="FFC000"/>
              </a:solidFill>
              <a:latin typeface="Comic Sans MS" panose="030F0702030302020204" pitchFamily="66" charset="0"/>
            </a:endParaRPr>
          </a:p>
        </p:txBody>
      </p:sp>
      <p:sp>
        <p:nvSpPr>
          <p:cNvPr id="9" name="TextBox 8"/>
          <p:cNvSpPr txBox="1"/>
          <p:nvPr/>
        </p:nvSpPr>
        <p:spPr>
          <a:xfrm>
            <a:off x="4644008" y="6166471"/>
            <a:ext cx="1136851" cy="461665"/>
          </a:xfrm>
          <a:prstGeom prst="rect">
            <a:avLst/>
          </a:prstGeom>
          <a:noFill/>
        </p:spPr>
        <p:txBody>
          <a:bodyPr wrap="none" rtlCol="0">
            <a:spAutoFit/>
          </a:bodyPr>
          <a:lstStyle/>
          <a:p>
            <a:r>
              <a:rPr lang="el-GR" b="1" dirty="0" smtClean="0">
                <a:solidFill>
                  <a:srgbClr val="FFC000"/>
                </a:solidFill>
                <a:latin typeface="Comic Sans MS" panose="030F0702030302020204" pitchFamily="66" charset="0"/>
              </a:rPr>
              <a:t>Χρόνια</a:t>
            </a:r>
            <a:endParaRPr lang="el-GR" b="1" dirty="0">
              <a:solidFill>
                <a:srgbClr val="FFC000"/>
              </a:solidFill>
              <a:latin typeface="Comic Sans MS" panose="030F0702030302020204" pitchFamily="66" charset="0"/>
            </a:endParaRPr>
          </a:p>
        </p:txBody>
      </p:sp>
    </p:spTree>
    <p:extLst>
      <p:ext uri="{BB962C8B-B14F-4D97-AF65-F5344CB8AC3E}">
        <p14:creationId xmlns:p14="http://schemas.microsoft.com/office/powerpoint/2010/main" val="4163361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1586" y="104775"/>
            <a:ext cx="8305800" cy="732614"/>
          </a:xfrm>
        </p:spPr>
        <p:txBody>
          <a:bodyPr/>
          <a:lstStyle/>
          <a:p>
            <a:pPr algn="ctr"/>
            <a:r>
              <a:rPr lang="el-GR" sz="2800" b="1" dirty="0" smtClean="0">
                <a:latin typeface="Comic Sans MS" panose="030F0702030302020204" pitchFamily="66" charset="0"/>
              </a:rPr>
              <a:t>Διαταραχή </a:t>
            </a:r>
            <a:r>
              <a:rPr lang="el-GR" sz="2800" b="1" dirty="0" err="1" smtClean="0">
                <a:latin typeface="Comic Sans MS" panose="030F0702030302020204" pitchFamily="66" charset="0"/>
              </a:rPr>
              <a:t>Μετατραυματικού</a:t>
            </a:r>
            <a:r>
              <a:rPr lang="el-GR" sz="2800" b="1" dirty="0" smtClean="0">
                <a:latin typeface="Comic Sans MS" panose="030F0702030302020204" pitchFamily="66" charset="0"/>
              </a:rPr>
              <a:t> Στρες</a:t>
            </a:r>
            <a:r>
              <a:rPr lang="en-US" sz="2800" b="1" dirty="0" smtClean="0">
                <a:latin typeface="Comic Sans MS" panose="030F0702030302020204" pitchFamily="66" charset="0"/>
              </a:rPr>
              <a:t> (PTSD)</a:t>
            </a:r>
            <a:endParaRPr lang="el-GR" sz="2800" b="1" dirty="0">
              <a:latin typeface="Comic Sans MS" panose="030F0702030302020204" pitchFamily="66" charset="0"/>
            </a:endParaRPr>
          </a:p>
        </p:txBody>
      </p:sp>
      <p:graphicFrame>
        <p:nvGraphicFramePr>
          <p:cNvPr id="5" name="Διάγραμμα 4"/>
          <p:cNvGraphicFramePr/>
          <p:nvPr>
            <p:extLst>
              <p:ext uri="{D42A27DB-BD31-4B8C-83A1-F6EECF244321}">
                <p14:modId xmlns:p14="http://schemas.microsoft.com/office/powerpoint/2010/main" val="256364656"/>
              </p:ext>
            </p:extLst>
          </p:nvPr>
        </p:nvGraphicFramePr>
        <p:xfrm>
          <a:off x="755576" y="1340768"/>
          <a:ext cx="7488832"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987824" y="2955461"/>
            <a:ext cx="2715808" cy="400110"/>
          </a:xfrm>
          <a:prstGeom prst="rect">
            <a:avLst/>
          </a:prstGeom>
          <a:noFill/>
        </p:spPr>
        <p:txBody>
          <a:bodyPr wrap="none" rtlCol="0">
            <a:spAutoFit/>
          </a:bodyPr>
          <a:lstStyle/>
          <a:p>
            <a:r>
              <a:rPr lang="el-GR" sz="2000" b="1" dirty="0" smtClean="0">
                <a:solidFill>
                  <a:srgbClr val="FFC000"/>
                </a:solidFill>
                <a:latin typeface="Comic Sans MS" panose="030F0702030302020204" pitchFamily="66" charset="0"/>
              </a:rPr>
              <a:t>Φυσικές Καταστροφές</a:t>
            </a:r>
            <a:endParaRPr lang="el-GR" sz="2000" b="1" dirty="0">
              <a:solidFill>
                <a:srgbClr val="FFC000"/>
              </a:solidFill>
              <a:latin typeface="Comic Sans MS" panose="030F0702030302020204" pitchFamily="66" charset="0"/>
            </a:endParaRPr>
          </a:p>
        </p:txBody>
      </p:sp>
      <p:sp>
        <p:nvSpPr>
          <p:cNvPr id="7" name="TextBox 6"/>
          <p:cNvSpPr txBox="1"/>
          <p:nvPr/>
        </p:nvSpPr>
        <p:spPr>
          <a:xfrm>
            <a:off x="2683094" y="3532574"/>
            <a:ext cx="1801392" cy="400110"/>
          </a:xfrm>
          <a:prstGeom prst="rect">
            <a:avLst/>
          </a:prstGeom>
          <a:noFill/>
        </p:spPr>
        <p:txBody>
          <a:bodyPr wrap="square" rtlCol="0">
            <a:spAutoFit/>
          </a:bodyPr>
          <a:lstStyle/>
          <a:p>
            <a:r>
              <a:rPr lang="el-GR" sz="2000" b="1" dirty="0" smtClean="0">
                <a:solidFill>
                  <a:srgbClr val="FFC000"/>
                </a:solidFill>
                <a:latin typeface="Comic Sans MS" panose="030F0702030302020204" pitchFamily="66" charset="0"/>
              </a:rPr>
              <a:t>Απαγωγή</a:t>
            </a:r>
            <a:endParaRPr lang="el-GR" sz="2000" b="1" dirty="0">
              <a:solidFill>
                <a:srgbClr val="FFC000"/>
              </a:solidFill>
              <a:latin typeface="Comic Sans MS" panose="030F0702030302020204" pitchFamily="66" charset="0"/>
            </a:endParaRPr>
          </a:p>
        </p:txBody>
      </p:sp>
      <p:sp>
        <p:nvSpPr>
          <p:cNvPr id="9" name="TextBox 8"/>
          <p:cNvSpPr txBox="1"/>
          <p:nvPr/>
        </p:nvSpPr>
        <p:spPr>
          <a:xfrm>
            <a:off x="2987824" y="4109687"/>
            <a:ext cx="4932761" cy="461665"/>
          </a:xfrm>
          <a:prstGeom prst="rect">
            <a:avLst/>
          </a:prstGeom>
          <a:noFill/>
        </p:spPr>
        <p:txBody>
          <a:bodyPr wrap="none" rtlCol="0">
            <a:spAutoFit/>
          </a:bodyPr>
          <a:lstStyle/>
          <a:p>
            <a:r>
              <a:rPr lang="el-GR" sz="2400" b="1" dirty="0" smtClean="0">
                <a:solidFill>
                  <a:srgbClr val="FFC000"/>
                </a:solidFill>
                <a:effectLst>
                  <a:outerShdw blurRad="38100" dist="38100" dir="2700000" algn="tl">
                    <a:srgbClr val="000000">
                      <a:alpha val="43137"/>
                    </a:srgbClr>
                  </a:outerShdw>
                </a:effectLst>
                <a:latin typeface="Comic Sans MS" panose="030F0702030302020204" pitchFamily="66" charset="0"/>
              </a:rPr>
              <a:t>Αεροπορικά ή τροχαία ατυχήματα</a:t>
            </a:r>
            <a:endParaRPr lang="el-GR" sz="2400" b="1" dirty="0">
              <a:solidFill>
                <a:srgbClr val="FFC000"/>
              </a:solidFill>
              <a:effectLst>
                <a:outerShdw blurRad="38100" dist="38100" dir="2700000" algn="tl">
                  <a:srgbClr val="000000">
                    <a:alpha val="43137"/>
                  </a:srgbClr>
                </a:outerShdw>
              </a:effectLst>
              <a:latin typeface="Comic Sans MS" panose="030F0702030302020204" pitchFamily="66" charset="0"/>
            </a:endParaRPr>
          </a:p>
        </p:txBody>
      </p:sp>
      <p:sp>
        <p:nvSpPr>
          <p:cNvPr id="11" name="TextBox 10"/>
          <p:cNvSpPr txBox="1"/>
          <p:nvPr/>
        </p:nvSpPr>
        <p:spPr>
          <a:xfrm>
            <a:off x="2944845" y="4540910"/>
            <a:ext cx="3610284" cy="400110"/>
          </a:xfrm>
          <a:prstGeom prst="rect">
            <a:avLst/>
          </a:prstGeom>
          <a:noFill/>
        </p:spPr>
        <p:txBody>
          <a:bodyPr wrap="none" rtlCol="0">
            <a:spAutoFit/>
          </a:bodyPr>
          <a:lstStyle/>
          <a:p>
            <a:r>
              <a:rPr lang="el-GR" sz="2000" b="1" dirty="0" smtClean="0">
                <a:solidFill>
                  <a:srgbClr val="FFC000"/>
                </a:solidFill>
                <a:latin typeface="Comic Sans MS" panose="030F0702030302020204" pitchFamily="66" charset="0"/>
              </a:rPr>
              <a:t>Κίνδυνος που απειλεί τη ζωή</a:t>
            </a:r>
            <a:endParaRPr lang="el-GR" sz="2000" b="1" dirty="0">
              <a:solidFill>
                <a:srgbClr val="FFC000"/>
              </a:solidFill>
              <a:latin typeface="Comic Sans MS" panose="030F0702030302020204" pitchFamily="66" charset="0"/>
            </a:endParaRPr>
          </a:p>
        </p:txBody>
      </p:sp>
      <p:pic>
        <p:nvPicPr>
          <p:cNvPr id="12" name="Εικόνα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6368" y="3355572"/>
            <a:ext cx="2714625" cy="1862928"/>
          </a:xfrm>
          <a:prstGeom prst="ellipse">
            <a:avLst/>
          </a:prstGeom>
          <a:ln>
            <a:noFill/>
          </a:ln>
          <a:effectLst>
            <a:softEdge rad="112500"/>
          </a:effectLst>
        </p:spPr>
      </p:pic>
      <p:pic>
        <p:nvPicPr>
          <p:cNvPr id="14" name="Εικόνα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67744" y="5044289"/>
            <a:ext cx="5079472" cy="1827212"/>
          </a:xfrm>
          <a:prstGeom prst="rect">
            <a:avLst/>
          </a:prstGeom>
        </p:spPr>
      </p:pic>
    </p:spTree>
    <p:extLst>
      <p:ext uri="{BB962C8B-B14F-4D97-AF65-F5344CB8AC3E}">
        <p14:creationId xmlns:p14="http://schemas.microsoft.com/office/powerpoint/2010/main" val="2612267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6249" y="116632"/>
            <a:ext cx="8305800" cy="504825"/>
          </a:xfrm>
        </p:spPr>
        <p:txBody>
          <a:bodyPr>
            <a:normAutofit fontScale="90000"/>
          </a:bodyPr>
          <a:lstStyle/>
          <a:p>
            <a:pPr algn="ctr"/>
            <a:r>
              <a:rPr lang="el-GR" sz="3200" dirty="0" smtClean="0">
                <a:latin typeface="Comic Sans MS" panose="030F0702030302020204" pitchFamily="66" charset="0"/>
              </a:rPr>
              <a:t>Συμπτώματα παραμένοντος πόνου</a:t>
            </a:r>
            <a:endParaRPr lang="el-GR" sz="3200" dirty="0">
              <a:latin typeface="Comic Sans MS" panose="030F0702030302020204" pitchFamily="66" charset="0"/>
            </a:endParaRPr>
          </a:p>
        </p:txBody>
      </p:sp>
      <p:pic>
        <p:nvPicPr>
          <p:cNvPr id="6" name="Θέση περιεχομένου 5"/>
          <p:cNvPicPr>
            <a:picLocks noGrp="1" noChangeAspect="1"/>
          </p:cNvPicPr>
          <p:nvPr>
            <p:ph idx="1"/>
          </p:nvPr>
        </p:nvPicPr>
        <p:blipFill>
          <a:blip r:embed="rId2"/>
          <a:stretch>
            <a:fillRect/>
          </a:stretch>
        </p:blipFill>
        <p:spPr>
          <a:xfrm>
            <a:off x="3976821" y="3334490"/>
            <a:ext cx="1304657" cy="493819"/>
          </a:xfrm>
          <a:prstGeom prst="rect">
            <a:avLst/>
          </a:prstGeom>
        </p:spPr>
      </p:pic>
      <p:pic>
        <p:nvPicPr>
          <p:cNvPr id="7" name="Εικόνα 6"/>
          <p:cNvPicPr>
            <a:picLocks noChangeAspect="1"/>
          </p:cNvPicPr>
          <p:nvPr/>
        </p:nvPicPr>
        <p:blipFill>
          <a:blip r:embed="rId3"/>
          <a:stretch>
            <a:fillRect/>
          </a:stretch>
        </p:blipFill>
        <p:spPr>
          <a:xfrm>
            <a:off x="97148" y="836712"/>
            <a:ext cx="8949704" cy="5805158"/>
          </a:xfrm>
          <a:prstGeom prst="rect">
            <a:avLst/>
          </a:prstGeom>
        </p:spPr>
      </p:pic>
    </p:spTree>
    <p:extLst>
      <p:ext uri="{BB962C8B-B14F-4D97-AF65-F5344CB8AC3E}">
        <p14:creationId xmlns:p14="http://schemas.microsoft.com/office/powerpoint/2010/main" val="4143150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6249" y="116632"/>
            <a:ext cx="8305800" cy="504825"/>
          </a:xfrm>
        </p:spPr>
        <p:txBody>
          <a:bodyPr>
            <a:normAutofit fontScale="90000"/>
          </a:bodyPr>
          <a:lstStyle/>
          <a:p>
            <a:pPr algn="ctr"/>
            <a:r>
              <a:rPr lang="el-GR" sz="3200" dirty="0" smtClean="0">
                <a:latin typeface="Comic Sans MS" panose="030F0702030302020204" pitchFamily="66" charset="0"/>
              </a:rPr>
              <a:t>Χρονική Εκδήλωση Συμπτωμάτων </a:t>
            </a:r>
            <a:endParaRPr lang="el-GR" sz="3200" dirty="0">
              <a:latin typeface="Comic Sans MS" panose="030F0702030302020204" pitchFamily="66" charset="0"/>
            </a:endParaRPr>
          </a:p>
        </p:txBody>
      </p:sp>
      <p:sp>
        <p:nvSpPr>
          <p:cNvPr id="4" name="Rectangle 3"/>
          <p:cNvSpPr/>
          <p:nvPr/>
        </p:nvSpPr>
        <p:spPr>
          <a:xfrm>
            <a:off x="231438" y="1124744"/>
            <a:ext cx="8568952" cy="4801314"/>
          </a:xfrm>
          <a:prstGeom prst="rect">
            <a:avLst/>
          </a:prstGeom>
        </p:spPr>
        <p:txBody>
          <a:bodyPr wrap="square">
            <a:spAutoFit/>
          </a:bodyPr>
          <a:lstStyle/>
          <a:p>
            <a:r>
              <a:rPr lang="el-GR" dirty="0"/>
              <a:t>Τα συμπτώματα της διαταραχής </a:t>
            </a:r>
            <a:r>
              <a:rPr lang="el-GR" dirty="0" err="1"/>
              <a:t>μετατραυματικού</a:t>
            </a:r>
            <a:r>
              <a:rPr lang="el-GR" dirty="0"/>
              <a:t> στρες συνήθως </a:t>
            </a:r>
            <a:r>
              <a:rPr lang="el-GR" b="1" u="sng" dirty="0"/>
              <a:t>εμφανίζονται 3 μήνες μετά το τραυματικό γεγονός</a:t>
            </a:r>
            <a:r>
              <a:rPr lang="el-GR" dirty="0"/>
              <a:t>. Ωστόσο, υπάρχουν περιπτώσεις που έρχονται στην επιφάνεια πολλά χρόνια αργότερα. Η διάρκεια της διαταραχής και η ένταση των συμπτωμάτων ποικίλλουν. Σε ορισμένους, η ανάκαμψη επιτυγχάνεται</a:t>
            </a:r>
            <a:r>
              <a:rPr lang="el-GR" dirty="0">
                <a:effectLst>
                  <a:outerShdw blurRad="38100" dist="38100" dir="2700000" algn="tl">
                    <a:srgbClr val="000000">
                      <a:alpha val="43137"/>
                    </a:srgbClr>
                  </a:outerShdw>
                </a:effectLst>
              </a:rPr>
              <a:t> </a:t>
            </a:r>
            <a:r>
              <a:rPr lang="el-GR" b="1" u="sng" dirty="0"/>
              <a:t>μέσα σε διάστημα έξι μηνών ενώ σε άλλους, διαρκεί πολύ περισσότερο.</a:t>
            </a:r>
            <a:r>
              <a:rPr lang="el-GR" b="1" u="sng" dirty="0">
                <a:effectLst>
                  <a:outerShdw blurRad="38100" dist="38100" dir="2700000" algn="tl">
                    <a:srgbClr val="000000">
                      <a:alpha val="43137"/>
                    </a:srgbClr>
                  </a:outerShdw>
                </a:effectLst>
              </a:rPr>
              <a:t/>
            </a:r>
            <a:br>
              <a:rPr lang="el-GR" b="1" u="sng" dirty="0">
                <a:effectLst>
                  <a:outerShdw blurRad="38100" dist="38100" dir="2700000" algn="tl">
                    <a:srgbClr val="000000">
                      <a:alpha val="43137"/>
                    </a:srgbClr>
                  </a:outerShdw>
                </a:effectLst>
              </a:rPr>
            </a:br>
            <a:endParaRPr lang="el-GR" b="1" u="sng" dirty="0" smtClean="0">
              <a:effectLst>
                <a:outerShdw blurRad="38100" dist="38100" dir="2700000" algn="tl">
                  <a:srgbClr val="000000">
                    <a:alpha val="43137"/>
                  </a:srgbClr>
                </a:outerShdw>
              </a:effectLst>
            </a:endParaRPr>
          </a:p>
          <a:p>
            <a:r>
              <a:rPr lang="el-GR" i="1" u="sng" dirty="0" smtClean="0"/>
              <a:t>Υπάρχουν </a:t>
            </a:r>
            <a:r>
              <a:rPr lang="el-GR" i="1" u="sng" dirty="0"/>
              <a:t>τρείς κατηγορίες συμπτωμάτων</a:t>
            </a:r>
            <a:r>
              <a:rPr lang="el-GR" dirty="0" smtClean="0"/>
              <a:t>:</a:t>
            </a:r>
          </a:p>
          <a:p>
            <a:r>
              <a:rPr lang="el-GR" dirty="0"/>
              <a:t/>
            </a:r>
            <a:br>
              <a:rPr lang="el-GR" dirty="0"/>
            </a:br>
            <a:r>
              <a:rPr lang="el-GR" b="1" dirty="0"/>
              <a:t>Η πρώτη κατηγορία περιλαμβάνει την αναβίωση του γεγονότος</a:t>
            </a:r>
            <a:r>
              <a:rPr lang="el-GR" dirty="0"/>
              <a:t>. Η αναβίωση αυτή αποτελεί το κύριο χαρακτηριστικό της διαταραχής και εμφανίζεται με διάφορους τρόπους. Συνήθως οι πάσχοντες επαναφέρουν διαρκώς και με ένταση στη μνήμη τους το γεγονός ή έχουν επαναλαμβανόμενους εφιάλτες, βιώνοντας εκ νέου την οδυνηρή εμπειρία τους. </a:t>
            </a:r>
            <a:r>
              <a:rPr lang="el-GR" b="1" dirty="0"/>
              <a:t>Η επέτειος ενός δραματικού γεγονότος ή καταστάσεις που το θυμίζουν είναι δυνατόν να προκαλέσουν έντονη δυσφορία</a:t>
            </a:r>
            <a:r>
              <a:rPr lang="el-GR" dirty="0" smtClean="0"/>
              <a:t>.</a:t>
            </a:r>
          </a:p>
          <a:p>
            <a:r>
              <a:rPr lang="el-GR" dirty="0"/>
              <a:t/>
            </a:r>
            <a:br>
              <a:rPr lang="el-GR" dirty="0"/>
            </a:br>
            <a:endParaRPr lang="el-GR" dirty="0"/>
          </a:p>
        </p:txBody>
      </p:sp>
    </p:spTree>
    <p:extLst>
      <p:ext uri="{BB962C8B-B14F-4D97-AF65-F5344CB8AC3E}">
        <p14:creationId xmlns:p14="http://schemas.microsoft.com/office/powerpoint/2010/main" val="2922233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2988</TotalTime>
  <Words>2066</Words>
  <Application>Microsoft Office PowerPoint</Application>
  <PresentationFormat>On-screen Show (4:3)</PresentationFormat>
  <Paragraphs>291</Paragraphs>
  <Slides>35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Calibri</vt:lpstr>
      <vt:lpstr>Cambria</vt:lpstr>
      <vt:lpstr>Comic Sans MS</vt:lpstr>
      <vt:lpstr>Franklin Gothic Book</vt:lpstr>
      <vt:lpstr>Perpetua</vt:lpstr>
      <vt:lpstr>Times New Roman</vt:lpstr>
      <vt:lpstr>Wingdings</vt:lpstr>
      <vt:lpstr>Wingdings 2</vt:lpstr>
      <vt:lpstr>Equity</vt:lpstr>
      <vt:lpstr>Αεροπορικό Ατύχημα και  οι επιπτώσεις του</vt:lpstr>
      <vt:lpstr>PowerPoint Presentation</vt:lpstr>
      <vt:lpstr>Κατηγοριοποίηση Αεροπορικών Ατυχημάτων</vt:lpstr>
      <vt:lpstr>Διαφορές ατυχημάτων</vt:lpstr>
      <vt:lpstr>Αποδέκτες των επιπτώσεων </vt:lpstr>
      <vt:lpstr>Διάκριση αντιδράσεων</vt:lpstr>
      <vt:lpstr>Διαταραχή Μετατραυματικού Στρες (PTSD)</vt:lpstr>
      <vt:lpstr>Συμπτώματα παραμένοντος πόνου</vt:lpstr>
      <vt:lpstr>Χρονική Εκδήλωση Συμπτωμάτων </vt:lpstr>
      <vt:lpstr>Χρονική Εκδήλωση Συμπτωμάτων </vt:lpstr>
      <vt:lpstr>Χρονική Εκδήλωση Συμπτωμάτων </vt:lpstr>
      <vt:lpstr>Παράγοντας Διαφοροποίησης</vt:lpstr>
      <vt:lpstr>Επιπτώσεις στην εγκεφαλική λειτουργία</vt:lpstr>
      <vt:lpstr>Επίλυση</vt:lpstr>
      <vt:lpstr>Προλαμβάνειν ή θεραπεύειν;</vt:lpstr>
      <vt:lpstr>   Αντιμετώπιση του Μετατραυματικού Στρες στους  Επιζώντες από Αεροπορικό Δυστύχημα </vt:lpstr>
      <vt:lpstr>Τι μπορεί να νιώθει κάποιος επιζών</vt:lpstr>
      <vt:lpstr>Αποτελεσματικές Θεραπείες </vt:lpstr>
      <vt:lpstr>Στόχοι της Θεραπείας του Τραύματος </vt:lpstr>
      <vt:lpstr>PowerPoint Presentation</vt:lpstr>
      <vt:lpstr>Γνωσιακή Συμπεριφορική Προσέγγιση </vt:lpstr>
      <vt:lpstr>Γνωσιακή Ψυχοθεραπεία και PTSD </vt:lpstr>
      <vt:lpstr>EMDR (Eye Movement Desensitization                                and Reprocessing</vt:lpstr>
      <vt:lpstr>EMDR (Eye Movement Desensitization                                     and Reprocessing</vt:lpstr>
      <vt:lpstr>Απλές Οδηγίες για την Αντιμετώπιση του Τραύματος </vt:lpstr>
      <vt:lpstr>   Η αντιμετώπιση του μετατραυματικού στρες στους συγγενείς των θυμάτων αεροπορικού ατυχήματος </vt:lpstr>
      <vt:lpstr>Ποιοι επηρεάζονται από ένα αεροπορικό ατύχημα</vt:lpstr>
      <vt:lpstr> Συμπτώματα μετατραυματικού στρες</vt:lpstr>
      <vt:lpstr>Συμπτώματα μετατραυματικού στρες</vt:lpstr>
      <vt:lpstr>Πως αντιμετωπίζεται;</vt:lpstr>
      <vt:lpstr>Τρόποι αντιμετώπισης</vt:lpstr>
      <vt:lpstr>PowerPoint Presentation</vt:lpstr>
      <vt:lpstr>PowerPoint Presentation</vt:lpstr>
      <vt:lpstr>Βιβλιογραφία</vt:lpstr>
      <vt:lpstr>Αεροπορικό Ατύχημα και  οι επιπτώσεις του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panos.gialelis</dc:creator>
  <cp:lastModifiedBy>Georgia</cp:lastModifiedBy>
  <cp:revision>250</cp:revision>
  <cp:lastPrinted>2013-05-17T08:38:05Z</cp:lastPrinted>
  <dcterms:created xsi:type="dcterms:W3CDTF">2013-05-16T12:58:44Z</dcterms:created>
  <dcterms:modified xsi:type="dcterms:W3CDTF">2016-05-06T05:35:03Z</dcterms:modified>
</cp:coreProperties>
</file>